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 id="2147483694" r:id="rId2"/>
  </p:sldMasterIdLst>
  <p:notesMasterIdLst>
    <p:notesMasterId r:id="rId21"/>
  </p:notesMasterIdLst>
  <p:sldIdLst>
    <p:sldId id="279" r:id="rId3"/>
    <p:sldId id="257" r:id="rId4"/>
    <p:sldId id="258" r:id="rId5"/>
    <p:sldId id="260" r:id="rId6"/>
    <p:sldId id="261" r:id="rId7"/>
    <p:sldId id="263" r:id="rId8"/>
    <p:sldId id="265" r:id="rId9"/>
    <p:sldId id="266" r:id="rId10"/>
    <p:sldId id="268" r:id="rId11"/>
    <p:sldId id="270" r:id="rId12"/>
    <p:sldId id="281" r:id="rId13"/>
    <p:sldId id="262" r:id="rId14"/>
    <p:sldId id="264" r:id="rId15"/>
    <p:sldId id="284" r:id="rId16"/>
    <p:sldId id="285" r:id="rId17"/>
    <p:sldId id="286" r:id="rId18"/>
    <p:sldId id="283" r:id="rId19"/>
    <p:sldId id="27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20" autoAdjust="0"/>
  </p:normalViewPr>
  <p:slideViewPr>
    <p:cSldViewPr snapToGrid="0">
      <p:cViewPr varScale="1">
        <p:scale>
          <a:sx n="176" d="100"/>
          <a:sy n="176" d="100"/>
        </p:scale>
        <p:origin x="137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nas.org/doi/10.1073/pnas.060637710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ophealthmetrics.biomedcentral.com/articles/10.1186/1478-7954-6-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med.ncbi.nlm.nih.gov/2791202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link-springer-com.ezproxy1.lib.asu.edu/chapter/10.1007/978-3-319-46179-3_5#Fig5" TargetMode="External"/><Relationship Id="rId5" Type="http://schemas.openxmlformats.org/officeDocument/2006/relationships/hyperlink" Target="https://www.nasa.gov/press-release/nasa-funds-demonstration-of-assembly-and-manufacturing-in-space" TargetMode="External"/><Relationship Id="rId4" Type="http://schemas.openxmlformats.org/officeDocument/2006/relationships/hyperlink" Target="https://link-springer-com.ezproxy1.lib.asu.edu/article/10.1007/s11095-019-2703-7"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verydayastronaut.com/rocket-pollution/https:/everydayastronaut.com/rocket-pollu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os.org/features/the-coming-surge-of-rocket-emiss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967c0efd20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967c0efd20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862899dc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862899dc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423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9"/>
        <p:cNvGrpSpPr/>
        <p:nvPr/>
      </p:nvGrpSpPr>
      <p:grpSpPr>
        <a:xfrm>
          <a:off x="0" y="0"/>
          <a:ext cx="0" cy="0"/>
          <a:chOff x="0" y="0"/>
          <a:chExt cx="0" cy="0"/>
        </a:xfrm>
      </p:grpSpPr>
      <p:sp>
        <p:nvSpPr>
          <p:cNvPr id="5930" name="Google Shape;5930;g2129d6fa22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1" name="Google Shape;5931;g2129d6fa22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3"/>
        <p:cNvGrpSpPr/>
        <p:nvPr/>
      </p:nvGrpSpPr>
      <p:grpSpPr>
        <a:xfrm>
          <a:off x="0" y="0"/>
          <a:ext cx="0" cy="0"/>
          <a:chOff x="0" y="0"/>
          <a:chExt cx="0" cy="0"/>
        </a:xfrm>
      </p:grpSpPr>
      <p:sp>
        <p:nvSpPr>
          <p:cNvPr id="5954" name="Google Shape;5954;g2129d6fa22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5" name="Google Shape;5955;g2129d6fa22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9"/>
        <p:cNvGrpSpPr/>
        <p:nvPr/>
      </p:nvGrpSpPr>
      <p:grpSpPr>
        <a:xfrm>
          <a:off x="0" y="0"/>
          <a:ext cx="0" cy="0"/>
          <a:chOff x="0" y="0"/>
          <a:chExt cx="0" cy="0"/>
        </a:xfrm>
      </p:grpSpPr>
      <p:sp>
        <p:nvSpPr>
          <p:cNvPr id="4820" name="Google Shape;4820;g227c8bf295a_0_14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1" name="Google Shape;4821;g227c8bf295a_0_14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862899dc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862899dc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626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862899dc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862899dc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0403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967c0efd20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967c0efd20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863c7334d5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863c7334d5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1952232e4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1952232e4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863c7334d5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863c7334d5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1952232e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1952232e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862899dc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862899dc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BO</a:t>
            </a:r>
            <a:endParaRPr b="1" dirty="0"/>
          </a:p>
          <a:p>
            <a:pPr marL="0" lvl="0" indent="0" algn="l" rtl="0">
              <a:spcBef>
                <a:spcPts val="0"/>
              </a:spcBef>
              <a:spcAft>
                <a:spcPts val="0"/>
              </a:spcAft>
              <a:buNone/>
            </a:pPr>
            <a:r>
              <a:rPr lang="en" dirty="0"/>
              <a:t>Briefly mention additional ones like human rights violations, climate change, etc. </a:t>
            </a:r>
            <a:br>
              <a:rPr lang="en" dirty="0"/>
            </a:br>
            <a:r>
              <a:rPr lang="en-US" u="sng" dirty="0">
                <a:solidFill>
                  <a:schemeClr val="hlink"/>
                </a:solidFill>
                <a:hlinkClick r:id="rId3"/>
              </a:rPr>
              <a:t>Left: Deforestation of the Amazon</a:t>
            </a:r>
            <a:r>
              <a:rPr lang="en-US" dirty="0"/>
              <a:t>. (</a:t>
            </a:r>
            <a:r>
              <a:rPr lang="en-US" b="0" i="0" dirty="0">
                <a:solidFill>
                  <a:srgbClr val="000000"/>
                </a:solidFill>
                <a:effectLst/>
                <a:latin typeface="Times New Roman" panose="02020603050405020304" pitchFamily="18" charset="0"/>
              </a:rPr>
              <a:t>https://www.pnas.org/doi/10.1073/pnas.0606377103)</a:t>
            </a:r>
            <a:endParaRPr lang="en-US" dirty="0"/>
          </a:p>
          <a:p>
            <a:pPr marL="0" lvl="0" indent="0" algn="l" rtl="0">
              <a:spcBef>
                <a:spcPts val="0"/>
              </a:spcBef>
              <a:spcAft>
                <a:spcPts val="0"/>
              </a:spcAft>
              <a:buClr>
                <a:schemeClr val="dk1"/>
              </a:buClr>
              <a:buSzPts val="1100"/>
              <a:buFont typeface="Arial"/>
              <a:buNone/>
            </a:pPr>
            <a:r>
              <a:rPr lang="en-US" u="sng" dirty="0">
                <a:solidFill>
                  <a:schemeClr val="hlink"/>
                </a:solidFill>
                <a:hlinkClick r:id="rId4"/>
              </a:rPr>
              <a:t>Right: NTL data being used as a proxy for poverty in Africa. </a:t>
            </a:r>
            <a:r>
              <a:rPr lang="en-US" u="sng" dirty="0">
                <a:solidFill>
                  <a:schemeClr val="hlink"/>
                </a:solidFill>
              </a:rPr>
              <a:t>(</a:t>
            </a:r>
            <a:r>
              <a:rPr lang="en-US" b="0" i="0" dirty="0">
                <a:solidFill>
                  <a:srgbClr val="000000"/>
                </a:solidFill>
                <a:effectLst/>
                <a:latin typeface="Times New Roman" panose="02020603050405020304" pitchFamily="18" charset="0"/>
              </a:rPr>
              <a:t>https://pophealthmetrics.biomedcentral.com/articles/10.1186/1478-7954-6-5)</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863c7334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863c7334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SAR</a:t>
            </a:r>
            <a:endParaRPr b="1" dirty="0"/>
          </a:p>
          <a:p>
            <a:pPr marL="0" lvl="0" indent="0" algn="l" rtl="0">
              <a:spcBef>
                <a:spcPts val="0"/>
              </a:spcBef>
              <a:spcAft>
                <a:spcPts val="0"/>
              </a:spcAft>
              <a:buNone/>
            </a:pPr>
            <a:r>
              <a:rPr lang="en" dirty="0"/>
              <a:t>1</a:t>
            </a:r>
            <a:r>
              <a:rPr lang="en" u="sng" dirty="0">
                <a:solidFill>
                  <a:schemeClr val="hlink"/>
                </a:solidFill>
                <a:hlinkClick r:id="rId3"/>
              </a:rPr>
              <a:t>: Mass flow diagram from a sample bioregenerative life support system.</a:t>
            </a:r>
            <a:r>
              <a:rPr lang="en" dirty="0"/>
              <a:t> (</a:t>
            </a:r>
            <a:r>
              <a:rPr lang="en-US" b="0" i="0" dirty="0">
                <a:solidFill>
                  <a:srgbClr val="000000"/>
                </a:solidFill>
                <a:effectLst/>
                <a:latin typeface="Times New Roman" panose="02020603050405020304" pitchFamily="18" charset="0"/>
              </a:rPr>
              <a:t>https://pubmed.ncbi.nlm.nih.gov/27912029/)</a:t>
            </a:r>
            <a:endParaRPr dirty="0"/>
          </a:p>
          <a:p>
            <a:pPr marL="0" lvl="0" indent="0" algn="l" rtl="0">
              <a:spcBef>
                <a:spcPts val="0"/>
              </a:spcBef>
              <a:spcAft>
                <a:spcPts val="0"/>
              </a:spcAft>
              <a:buClr>
                <a:schemeClr val="dk1"/>
              </a:buClr>
              <a:buSzPts val="1100"/>
              <a:buFont typeface="Arial"/>
              <a:buNone/>
            </a:pPr>
            <a:r>
              <a:rPr lang="en" u="sng" dirty="0">
                <a:solidFill>
                  <a:schemeClr val="hlink"/>
                </a:solidFill>
                <a:hlinkClick r:id="rId4"/>
              </a:rPr>
              <a:t>2:Peptide crystals prepared using SPmgLab under microgravity conditions during NoveSpace/Zero G parabolic flight mission.</a:t>
            </a:r>
            <a:r>
              <a:rPr lang="en" u="sng" dirty="0">
                <a:solidFill>
                  <a:schemeClr val="hlink"/>
                </a:solidFill>
              </a:rPr>
              <a:t> (</a:t>
            </a:r>
            <a:r>
              <a:rPr lang="en-US" b="0" i="0" dirty="0">
                <a:solidFill>
                  <a:srgbClr val="000000"/>
                </a:solidFill>
                <a:effectLst/>
                <a:latin typeface="Times New Roman" panose="02020603050405020304" pitchFamily="18" charset="0"/>
              </a:rPr>
              <a:t>https://link-springer-com.ezproxy1.lib.asu.edu/article/10.1007/s11095-019-2703-7)</a:t>
            </a:r>
            <a:endParaRPr dirty="0"/>
          </a:p>
          <a:p>
            <a:pPr marL="0" lvl="0" indent="0" algn="l" rtl="0">
              <a:spcBef>
                <a:spcPts val="0"/>
              </a:spcBef>
              <a:spcAft>
                <a:spcPts val="0"/>
              </a:spcAft>
              <a:buNone/>
            </a:pPr>
            <a:r>
              <a:rPr lang="en-US" u="sng" dirty="0">
                <a:solidFill>
                  <a:schemeClr val="hlink"/>
                </a:solidFill>
                <a:hlinkClick r:id="rId5"/>
              </a:rPr>
              <a:t>3: A render of the Space Infrastructure Dexterous Robot (SPIDER) space manufacturing technology demonstration from NASA’s Restore-L spacecraft.</a:t>
            </a:r>
            <a:r>
              <a:rPr lang="en-US" u="sng" dirty="0">
                <a:solidFill>
                  <a:schemeClr val="hlink"/>
                </a:solidFill>
              </a:rPr>
              <a:t> (</a:t>
            </a:r>
            <a:r>
              <a:rPr lang="en-US" b="0" i="0" dirty="0">
                <a:solidFill>
                  <a:srgbClr val="000000"/>
                </a:solidFill>
                <a:effectLst/>
                <a:latin typeface="Times New Roman" panose="02020603050405020304" pitchFamily="18" charset="0"/>
              </a:rPr>
              <a:t>https://www.nasa.gov/press-release/nasa-funds-demonstration-of-assembly-and-manufacturing-in-space)</a:t>
            </a:r>
            <a:br>
              <a:rPr lang="en-US" dirty="0"/>
            </a:br>
            <a:r>
              <a:rPr lang="en-US" dirty="0"/>
              <a:t>4</a:t>
            </a:r>
            <a:r>
              <a:rPr lang="en-US" u="sng" dirty="0">
                <a:solidFill>
                  <a:schemeClr val="hlink"/>
                </a:solidFill>
                <a:hlinkClick r:id="rId6"/>
              </a:rPr>
              <a:t>: Rare earth elements that a study found much more abundant in asteroids and meteors.</a:t>
            </a:r>
            <a:r>
              <a:rPr lang="en-US" dirty="0"/>
              <a:t> (</a:t>
            </a:r>
            <a:r>
              <a:rPr lang="en-US" b="0" i="0" dirty="0">
                <a:solidFill>
                  <a:srgbClr val="000000"/>
                </a:solidFill>
                <a:effectLst/>
                <a:latin typeface="Times New Roman" panose="02020603050405020304" pitchFamily="18" charset="0"/>
              </a:rPr>
              <a:t>https://link-springer-com.ezproxy1.lib.asu.edu/chapter/10.1007/978-3-319-46179-3_5#Fig5)</a:t>
            </a:r>
            <a:endParaRPr lang="en-US"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862899dc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862899dc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MALAIKA</a:t>
            </a:r>
          </a:p>
          <a:p>
            <a:pPr marL="0" lvl="0" indent="0" algn="l" rtl="0">
              <a:spcBef>
                <a:spcPts val="0"/>
              </a:spcBef>
              <a:spcAft>
                <a:spcPts val="0"/>
              </a:spcAft>
              <a:buNone/>
            </a:pPr>
            <a:r>
              <a:rPr lang="en-US" sz="1800" b="0" i="0" u="none" strike="noStrike" dirty="0">
                <a:solidFill>
                  <a:srgbClr val="000000"/>
                </a:solidFill>
                <a:effectLst/>
                <a:latin typeface="Times New Roman" panose="02020603050405020304" pitchFamily="18" charset="0"/>
              </a:rPr>
              <a:t>Frivolous wealthy spaceflights is a display of obscene inequality</a:t>
            </a:r>
          </a:p>
          <a:p>
            <a:pPr marL="0" lvl="0" indent="0" algn="l" rtl="0">
              <a:spcBef>
                <a:spcPts val="0"/>
              </a:spcBef>
              <a:spcAft>
                <a:spcPts val="0"/>
              </a:spcAft>
              <a:buNone/>
            </a:pPr>
            <a:r>
              <a:rPr lang="en-US" sz="1800" b="0" i="0" u="sng" strike="noStrike" dirty="0">
                <a:solidFill>
                  <a:srgbClr val="2200CC"/>
                </a:solidFill>
                <a:effectLst/>
                <a:latin typeface="Arial" panose="020B0604020202020204" pitchFamily="34" charset="0"/>
                <a:hlinkClick r:id="rId3"/>
              </a:rPr>
              <a:t>While airlines are by far attributed with more contribution to global emissions, space launches should not be neglected for consideration</a:t>
            </a:r>
            <a:r>
              <a:rPr lang="en-US" sz="1800" b="0" i="0" u="none" strike="noStrike" dirty="0">
                <a:solidFill>
                  <a:srgbClr val="000000"/>
                </a:solidFill>
                <a:effectLst/>
                <a:latin typeface="Arial" panose="020B0604020202020204" pitchFamily="34" charset="0"/>
              </a:rPr>
              <a:t>,</a:t>
            </a:r>
            <a:r>
              <a:rPr lang="en-US" sz="1800" b="0" i="0" u="sng" strike="noStrike" dirty="0">
                <a:solidFill>
                  <a:srgbClr val="2200CC"/>
                </a:solidFill>
                <a:effectLst/>
                <a:latin typeface="Arial" panose="020B0604020202020204" pitchFamily="34" charset="0"/>
                <a:hlinkClick r:id="rId4"/>
              </a:rPr>
              <a:t> especially with the expected increase of rocket emissions and remaining unknown impacts</a:t>
            </a:r>
            <a:r>
              <a:rPr lang="en-US" sz="1800" b="0" i="0" u="none" strike="noStrike" dirty="0">
                <a:solidFill>
                  <a:srgbClr val="000000"/>
                </a:solidFill>
                <a:effectLst/>
                <a:latin typeface="Arial" panose="020B0604020202020204" pitchFamily="34" charset="0"/>
              </a:rPr>
              <a:t>. </a:t>
            </a:r>
            <a:r>
              <a:rPr lang="en-US" b="0" i="0" dirty="0">
                <a:solidFill>
                  <a:srgbClr val="000000"/>
                </a:solidFill>
                <a:effectLst/>
                <a:latin typeface="Times New Roman" panose="02020603050405020304" pitchFamily="18" charset="0"/>
              </a:rPr>
              <a:t>https://everydayastronaut.com/rocket-pollution/https://everydayastronaut.com/rocket-pollution/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967c0efd2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967c0efd2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Intro Option 2">
  <p:cSld name="Cover Intro Option 2">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7200"/>
              <a:buFont typeface="Arial"/>
              <a:buNone/>
              <a:defRPr sz="72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b="1">
                <a:solidFill>
                  <a:schemeClr val="dk1"/>
                </a:solidFill>
              </a:defRPr>
            </a:lvl2pPr>
            <a:lvl3pPr lvl="2" rtl="0">
              <a:spcBef>
                <a:spcPts val="0"/>
              </a:spcBef>
              <a:spcAft>
                <a:spcPts val="0"/>
              </a:spcAft>
              <a:buClr>
                <a:schemeClr val="dk1"/>
              </a:buClr>
              <a:buSzPts val="2800"/>
              <a:buFont typeface="Arial"/>
              <a:buNone/>
              <a:defRPr sz="2800" b="1">
                <a:solidFill>
                  <a:schemeClr val="dk1"/>
                </a:solidFill>
              </a:defRPr>
            </a:lvl3pPr>
            <a:lvl4pPr lvl="3" rtl="0">
              <a:spcBef>
                <a:spcPts val="0"/>
              </a:spcBef>
              <a:spcAft>
                <a:spcPts val="0"/>
              </a:spcAft>
              <a:buClr>
                <a:schemeClr val="dk1"/>
              </a:buClr>
              <a:buSzPts val="2800"/>
              <a:buFont typeface="Arial"/>
              <a:buNone/>
              <a:defRPr sz="2800" b="1">
                <a:solidFill>
                  <a:schemeClr val="dk1"/>
                </a:solidFill>
              </a:defRPr>
            </a:lvl4pPr>
            <a:lvl5pPr lvl="4" rtl="0">
              <a:spcBef>
                <a:spcPts val="0"/>
              </a:spcBef>
              <a:spcAft>
                <a:spcPts val="0"/>
              </a:spcAft>
              <a:buClr>
                <a:schemeClr val="dk1"/>
              </a:buClr>
              <a:buSzPts val="2800"/>
              <a:buFont typeface="Arial"/>
              <a:buNone/>
              <a:defRPr sz="2800" b="1">
                <a:solidFill>
                  <a:schemeClr val="dk1"/>
                </a:solidFill>
              </a:defRPr>
            </a:lvl5pPr>
            <a:lvl6pPr lvl="5" rtl="0">
              <a:spcBef>
                <a:spcPts val="0"/>
              </a:spcBef>
              <a:spcAft>
                <a:spcPts val="0"/>
              </a:spcAft>
              <a:buClr>
                <a:schemeClr val="dk1"/>
              </a:buClr>
              <a:buSzPts val="2800"/>
              <a:buFont typeface="Arial"/>
              <a:buNone/>
              <a:defRPr sz="2800" b="1">
                <a:solidFill>
                  <a:schemeClr val="dk1"/>
                </a:solidFill>
              </a:defRPr>
            </a:lvl6pPr>
            <a:lvl7pPr lvl="6" rtl="0">
              <a:spcBef>
                <a:spcPts val="0"/>
              </a:spcBef>
              <a:spcAft>
                <a:spcPts val="0"/>
              </a:spcAft>
              <a:buClr>
                <a:schemeClr val="dk1"/>
              </a:buClr>
              <a:buSzPts val="2800"/>
              <a:buFont typeface="Arial"/>
              <a:buNone/>
              <a:defRPr sz="2800" b="1">
                <a:solidFill>
                  <a:schemeClr val="dk1"/>
                </a:solidFill>
              </a:defRPr>
            </a:lvl7pPr>
            <a:lvl8pPr lvl="7" rtl="0">
              <a:spcBef>
                <a:spcPts val="0"/>
              </a:spcBef>
              <a:spcAft>
                <a:spcPts val="0"/>
              </a:spcAft>
              <a:buClr>
                <a:schemeClr val="dk1"/>
              </a:buClr>
              <a:buSzPts val="2800"/>
              <a:buFont typeface="Arial"/>
              <a:buNone/>
              <a:defRPr sz="2800" b="1">
                <a:solidFill>
                  <a:schemeClr val="dk1"/>
                </a:solidFill>
              </a:defRPr>
            </a:lvl8pPr>
            <a:lvl9pPr lvl="8" rtl="0">
              <a:spcBef>
                <a:spcPts val="0"/>
              </a:spcBef>
              <a:spcAft>
                <a:spcPts val="0"/>
              </a:spcAft>
              <a:buClr>
                <a:schemeClr val="dk1"/>
              </a:buClr>
              <a:buSzPts val="2800"/>
              <a:buFont typeface="Arial"/>
              <a:buNone/>
              <a:defRPr sz="2800" b="1">
                <a:solidFill>
                  <a:schemeClr val="dk1"/>
                </a:solidFill>
              </a:defRPr>
            </a:lvl9pPr>
          </a:lstStyle>
          <a:p>
            <a:endParaRPr/>
          </a:p>
        </p:txBody>
      </p:sp>
      <p:sp>
        <p:nvSpPr>
          <p:cNvPr id="55" name="Google Shape;55;p14"/>
          <p:cNvSpPr txBox="1">
            <a:spLocks noGrp="1"/>
          </p:cNvSpPr>
          <p:nvPr>
            <p:ph type="subTitle" idx="1"/>
          </p:nvPr>
        </p:nvSpPr>
        <p:spPr>
          <a:xfrm>
            <a:off x="360625" y="1005325"/>
            <a:ext cx="7508700" cy="357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56" name="Google Shape;56;p14"/>
          <p:cNvPicPr preferRelativeResize="0"/>
          <p:nvPr/>
        </p:nvPicPr>
        <p:blipFill rotWithShape="1">
          <a:blip r:embed="rId2">
            <a:alphaModFix/>
          </a:blip>
          <a:srcRect/>
          <a:stretch/>
        </p:blipFill>
        <p:spPr>
          <a:xfrm>
            <a:off x="443641" y="3799423"/>
            <a:ext cx="2912167" cy="9614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and intro" type="title">
  <p:cSld name="TITLE">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11708" y="2116175"/>
            <a:ext cx="8520600" cy="205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5200"/>
              <a:buFont typeface="Arial"/>
              <a:buNone/>
              <a:defRPr sz="52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5200"/>
              <a:buFont typeface="Arial"/>
              <a:buNone/>
              <a:defRPr sz="5200" b="1">
                <a:solidFill>
                  <a:schemeClr val="dk1"/>
                </a:solidFill>
              </a:defRPr>
            </a:lvl2pPr>
            <a:lvl3pPr lvl="2" algn="ctr" rtl="0">
              <a:spcBef>
                <a:spcPts val="0"/>
              </a:spcBef>
              <a:spcAft>
                <a:spcPts val="0"/>
              </a:spcAft>
              <a:buClr>
                <a:schemeClr val="dk1"/>
              </a:buClr>
              <a:buSzPts val="5200"/>
              <a:buFont typeface="Arial"/>
              <a:buNone/>
              <a:defRPr sz="5200" b="1">
                <a:solidFill>
                  <a:schemeClr val="dk1"/>
                </a:solidFill>
              </a:defRPr>
            </a:lvl3pPr>
            <a:lvl4pPr lvl="3" algn="ctr" rtl="0">
              <a:spcBef>
                <a:spcPts val="0"/>
              </a:spcBef>
              <a:spcAft>
                <a:spcPts val="0"/>
              </a:spcAft>
              <a:buClr>
                <a:schemeClr val="dk1"/>
              </a:buClr>
              <a:buSzPts val="5200"/>
              <a:buFont typeface="Arial"/>
              <a:buNone/>
              <a:defRPr sz="5200" b="1">
                <a:solidFill>
                  <a:schemeClr val="dk1"/>
                </a:solidFill>
              </a:defRPr>
            </a:lvl4pPr>
            <a:lvl5pPr lvl="4" algn="ctr" rtl="0">
              <a:spcBef>
                <a:spcPts val="0"/>
              </a:spcBef>
              <a:spcAft>
                <a:spcPts val="0"/>
              </a:spcAft>
              <a:buClr>
                <a:schemeClr val="dk1"/>
              </a:buClr>
              <a:buSzPts val="5200"/>
              <a:buFont typeface="Arial"/>
              <a:buNone/>
              <a:defRPr sz="5200" b="1">
                <a:solidFill>
                  <a:schemeClr val="dk1"/>
                </a:solidFill>
              </a:defRPr>
            </a:lvl5pPr>
            <a:lvl6pPr lvl="5" algn="ctr" rtl="0">
              <a:spcBef>
                <a:spcPts val="0"/>
              </a:spcBef>
              <a:spcAft>
                <a:spcPts val="0"/>
              </a:spcAft>
              <a:buClr>
                <a:schemeClr val="dk1"/>
              </a:buClr>
              <a:buSzPts val="5200"/>
              <a:buFont typeface="Arial"/>
              <a:buNone/>
              <a:defRPr sz="5200" b="1">
                <a:solidFill>
                  <a:schemeClr val="dk1"/>
                </a:solidFill>
              </a:defRPr>
            </a:lvl6pPr>
            <a:lvl7pPr lvl="6" algn="ctr" rtl="0">
              <a:spcBef>
                <a:spcPts val="0"/>
              </a:spcBef>
              <a:spcAft>
                <a:spcPts val="0"/>
              </a:spcAft>
              <a:buClr>
                <a:schemeClr val="dk1"/>
              </a:buClr>
              <a:buSzPts val="5200"/>
              <a:buFont typeface="Arial"/>
              <a:buNone/>
              <a:defRPr sz="5200" b="1">
                <a:solidFill>
                  <a:schemeClr val="dk1"/>
                </a:solidFill>
              </a:defRPr>
            </a:lvl7pPr>
            <a:lvl8pPr lvl="7" algn="ctr" rtl="0">
              <a:spcBef>
                <a:spcPts val="0"/>
              </a:spcBef>
              <a:spcAft>
                <a:spcPts val="0"/>
              </a:spcAft>
              <a:buClr>
                <a:schemeClr val="dk1"/>
              </a:buClr>
              <a:buSzPts val="5200"/>
              <a:buFont typeface="Arial"/>
              <a:buNone/>
              <a:defRPr sz="5200" b="1">
                <a:solidFill>
                  <a:schemeClr val="dk1"/>
                </a:solidFill>
              </a:defRPr>
            </a:lvl8pPr>
            <a:lvl9pPr lvl="8" algn="ctr" rtl="0">
              <a:spcBef>
                <a:spcPts val="0"/>
              </a:spcBef>
              <a:spcAft>
                <a:spcPts val="0"/>
              </a:spcAft>
              <a:buClr>
                <a:schemeClr val="dk1"/>
              </a:buClr>
              <a:buSzPts val="5200"/>
              <a:buFont typeface="Arial"/>
              <a:buNone/>
              <a:defRPr sz="5200" b="1">
                <a:solidFill>
                  <a:schemeClr val="dk1"/>
                </a:solidFill>
              </a:defRPr>
            </a:lvl9pPr>
          </a:lstStyle>
          <a:p>
            <a:endParaRPr/>
          </a:p>
        </p:txBody>
      </p:sp>
      <p:sp>
        <p:nvSpPr>
          <p:cNvPr id="59" name="Google Shape;59;p15"/>
          <p:cNvSpPr txBox="1">
            <a:spLocks noGrp="1"/>
          </p:cNvSpPr>
          <p:nvPr>
            <p:ph type="subTitle" idx="1"/>
          </p:nvPr>
        </p:nvSpPr>
        <p:spPr>
          <a:xfrm>
            <a:off x="311700" y="4205725"/>
            <a:ext cx="8151600" cy="79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1"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60" name="Google Shape;60;p15"/>
          <p:cNvPicPr preferRelativeResize="0"/>
          <p:nvPr/>
        </p:nvPicPr>
        <p:blipFill rotWithShape="1">
          <a:blip r:embed="rId2">
            <a:alphaModFix/>
          </a:blip>
          <a:srcRect/>
          <a:stretch/>
        </p:blipFill>
        <p:spPr>
          <a:xfrm>
            <a:off x="551549" y="187046"/>
            <a:ext cx="3232002" cy="10671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6200"/>
              <a:buFont typeface="Arial"/>
              <a:buNone/>
              <a:defRPr sz="62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6200"/>
              <a:buFont typeface="Arial"/>
              <a:buNone/>
              <a:defRPr sz="6200" b="1">
                <a:solidFill>
                  <a:schemeClr val="dk1"/>
                </a:solidFill>
              </a:defRPr>
            </a:lvl2pPr>
            <a:lvl3pPr lvl="2" rtl="0">
              <a:spcBef>
                <a:spcPts val="0"/>
              </a:spcBef>
              <a:spcAft>
                <a:spcPts val="0"/>
              </a:spcAft>
              <a:buClr>
                <a:schemeClr val="dk1"/>
              </a:buClr>
              <a:buSzPts val="6200"/>
              <a:buFont typeface="Arial"/>
              <a:buNone/>
              <a:defRPr sz="6200" b="1">
                <a:solidFill>
                  <a:schemeClr val="dk1"/>
                </a:solidFill>
              </a:defRPr>
            </a:lvl3pPr>
            <a:lvl4pPr lvl="3" rtl="0">
              <a:spcBef>
                <a:spcPts val="0"/>
              </a:spcBef>
              <a:spcAft>
                <a:spcPts val="0"/>
              </a:spcAft>
              <a:buClr>
                <a:schemeClr val="dk1"/>
              </a:buClr>
              <a:buSzPts val="6200"/>
              <a:buFont typeface="Arial"/>
              <a:buNone/>
              <a:defRPr sz="6200" b="1">
                <a:solidFill>
                  <a:schemeClr val="dk1"/>
                </a:solidFill>
              </a:defRPr>
            </a:lvl4pPr>
            <a:lvl5pPr lvl="4" rtl="0">
              <a:spcBef>
                <a:spcPts val="0"/>
              </a:spcBef>
              <a:spcAft>
                <a:spcPts val="0"/>
              </a:spcAft>
              <a:buClr>
                <a:schemeClr val="dk1"/>
              </a:buClr>
              <a:buSzPts val="6200"/>
              <a:buFont typeface="Arial"/>
              <a:buNone/>
              <a:defRPr sz="6200" b="1">
                <a:solidFill>
                  <a:schemeClr val="dk1"/>
                </a:solidFill>
              </a:defRPr>
            </a:lvl5pPr>
            <a:lvl6pPr lvl="5" rtl="0">
              <a:spcBef>
                <a:spcPts val="0"/>
              </a:spcBef>
              <a:spcAft>
                <a:spcPts val="0"/>
              </a:spcAft>
              <a:buClr>
                <a:schemeClr val="dk1"/>
              </a:buClr>
              <a:buSzPts val="6200"/>
              <a:buFont typeface="Arial"/>
              <a:buNone/>
              <a:defRPr sz="6200" b="1">
                <a:solidFill>
                  <a:schemeClr val="dk1"/>
                </a:solidFill>
              </a:defRPr>
            </a:lvl6pPr>
            <a:lvl7pPr lvl="6" rtl="0">
              <a:spcBef>
                <a:spcPts val="0"/>
              </a:spcBef>
              <a:spcAft>
                <a:spcPts val="0"/>
              </a:spcAft>
              <a:buClr>
                <a:schemeClr val="dk1"/>
              </a:buClr>
              <a:buSzPts val="6200"/>
              <a:buFont typeface="Arial"/>
              <a:buNone/>
              <a:defRPr sz="6200" b="1">
                <a:solidFill>
                  <a:schemeClr val="dk1"/>
                </a:solidFill>
              </a:defRPr>
            </a:lvl7pPr>
            <a:lvl8pPr lvl="7" rtl="0">
              <a:spcBef>
                <a:spcPts val="0"/>
              </a:spcBef>
              <a:spcAft>
                <a:spcPts val="0"/>
              </a:spcAft>
              <a:buClr>
                <a:schemeClr val="dk1"/>
              </a:buClr>
              <a:buSzPts val="6200"/>
              <a:buFont typeface="Arial"/>
              <a:buNone/>
              <a:defRPr sz="6200" b="1">
                <a:solidFill>
                  <a:schemeClr val="dk1"/>
                </a:solidFill>
              </a:defRPr>
            </a:lvl8pPr>
            <a:lvl9pPr lvl="8" rtl="0">
              <a:spcBef>
                <a:spcPts val="0"/>
              </a:spcBef>
              <a:spcAft>
                <a:spcPts val="0"/>
              </a:spcAft>
              <a:buClr>
                <a:schemeClr val="dk1"/>
              </a:buClr>
              <a:buSzPts val="6200"/>
              <a:buFont typeface="Arial"/>
              <a:buNone/>
              <a:defRPr sz="6200" b="1">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lvl="1" algn="r" rtl="0">
              <a:spcBef>
                <a:spcPts val="0"/>
              </a:spcBef>
              <a:spcAft>
                <a:spcPts val="0"/>
              </a:spcAft>
              <a:buClr>
                <a:srgbClr val="FFFFFF"/>
              </a:buClr>
              <a:buSzPts val="4800"/>
              <a:buFont typeface="Arial"/>
              <a:buNone/>
              <a:defRPr sz="4800" b="1">
                <a:solidFill>
                  <a:srgbClr val="FFFFFF"/>
                </a:solidFill>
              </a:defRPr>
            </a:lvl2pPr>
            <a:lvl3pPr lvl="2" algn="r" rtl="0">
              <a:spcBef>
                <a:spcPts val="0"/>
              </a:spcBef>
              <a:spcAft>
                <a:spcPts val="0"/>
              </a:spcAft>
              <a:buClr>
                <a:srgbClr val="FFFFFF"/>
              </a:buClr>
              <a:buSzPts val="4800"/>
              <a:buFont typeface="Arial"/>
              <a:buNone/>
              <a:defRPr sz="4800" b="1">
                <a:solidFill>
                  <a:srgbClr val="FFFFFF"/>
                </a:solidFill>
              </a:defRPr>
            </a:lvl3pPr>
            <a:lvl4pPr lvl="3" algn="r" rtl="0">
              <a:spcBef>
                <a:spcPts val="0"/>
              </a:spcBef>
              <a:spcAft>
                <a:spcPts val="0"/>
              </a:spcAft>
              <a:buClr>
                <a:srgbClr val="FFFFFF"/>
              </a:buClr>
              <a:buSzPts val="4800"/>
              <a:buFont typeface="Arial"/>
              <a:buNone/>
              <a:defRPr sz="4800" b="1">
                <a:solidFill>
                  <a:srgbClr val="FFFFFF"/>
                </a:solidFill>
              </a:defRPr>
            </a:lvl4pPr>
            <a:lvl5pPr lvl="4" algn="r" rtl="0">
              <a:spcBef>
                <a:spcPts val="0"/>
              </a:spcBef>
              <a:spcAft>
                <a:spcPts val="0"/>
              </a:spcAft>
              <a:buClr>
                <a:srgbClr val="FFFFFF"/>
              </a:buClr>
              <a:buSzPts val="4800"/>
              <a:buFont typeface="Arial"/>
              <a:buNone/>
              <a:defRPr sz="4800" b="1">
                <a:solidFill>
                  <a:srgbClr val="FFFFFF"/>
                </a:solidFill>
              </a:defRPr>
            </a:lvl5pPr>
            <a:lvl6pPr lvl="5" algn="r" rtl="0">
              <a:spcBef>
                <a:spcPts val="0"/>
              </a:spcBef>
              <a:spcAft>
                <a:spcPts val="0"/>
              </a:spcAft>
              <a:buClr>
                <a:srgbClr val="FFFFFF"/>
              </a:buClr>
              <a:buSzPts val="4800"/>
              <a:buFont typeface="Arial"/>
              <a:buNone/>
              <a:defRPr sz="4800" b="1">
                <a:solidFill>
                  <a:srgbClr val="FFFFFF"/>
                </a:solidFill>
              </a:defRPr>
            </a:lvl6pPr>
            <a:lvl7pPr lvl="6" algn="r" rtl="0">
              <a:spcBef>
                <a:spcPts val="0"/>
              </a:spcBef>
              <a:spcAft>
                <a:spcPts val="0"/>
              </a:spcAft>
              <a:buClr>
                <a:srgbClr val="FFFFFF"/>
              </a:buClr>
              <a:buSzPts val="4800"/>
              <a:buFont typeface="Arial"/>
              <a:buNone/>
              <a:defRPr sz="4800" b="1">
                <a:solidFill>
                  <a:srgbClr val="FFFFFF"/>
                </a:solidFill>
              </a:defRPr>
            </a:lvl7pPr>
            <a:lvl8pPr lvl="7" algn="r" rtl="0">
              <a:spcBef>
                <a:spcPts val="0"/>
              </a:spcBef>
              <a:spcAft>
                <a:spcPts val="0"/>
              </a:spcAft>
              <a:buClr>
                <a:srgbClr val="FFFFFF"/>
              </a:buClr>
              <a:buSzPts val="4800"/>
              <a:buFont typeface="Arial"/>
              <a:buNone/>
              <a:defRPr sz="4800" b="1">
                <a:solidFill>
                  <a:srgbClr val="FFFFFF"/>
                </a:solidFill>
              </a:defRPr>
            </a:lvl8pPr>
            <a:lvl9pPr lvl="8" algn="r" rtl="0">
              <a:spcBef>
                <a:spcPts val="0"/>
              </a:spcBef>
              <a:spcAft>
                <a:spcPts val="0"/>
              </a:spcAft>
              <a:buClr>
                <a:srgbClr val="FFFFFF"/>
              </a:buClr>
              <a:buSzPts val="4800"/>
              <a:buFont typeface="Arial"/>
              <a:buNone/>
              <a:defRPr sz="4800" b="1">
                <a:solidFill>
                  <a:srgbClr val="FFFFFF"/>
                </a:solidFill>
              </a:defRPr>
            </a:lvl9pPr>
          </a:lstStyle>
          <a:p>
            <a:endParaRPr/>
          </a:p>
        </p:txBody>
      </p:sp>
      <p:sp>
        <p:nvSpPr>
          <p:cNvPr id="65" name="Google Shape;65;p17"/>
          <p:cNvSpPr txBox="1"/>
          <p:nvPr/>
        </p:nvSpPr>
        <p:spPr>
          <a:xfrm>
            <a:off x="3664989" y="371597"/>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SzPts val="5625"/>
              <a:buFont typeface="Arial"/>
              <a:buNone/>
            </a:pPr>
            <a:r>
              <a:rPr lang="en" sz="22500" b="0" i="0" u="none" strike="noStrike" cap="none">
                <a:solidFill>
                  <a:schemeClr val="accent1"/>
                </a:solidFill>
                <a:latin typeface="Arial"/>
                <a:ea typeface="Arial"/>
                <a:cs typeface="Arial"/>
                <a:sym typeface="Arial"/>
              </a:rPr>
              <a:t>{</a:t>
            </a:r>
            <a:endParaRPr/>
          </a:p>
        </p:txBody>
      </p:sp>
      <p:sp>
        <p:nvSpPr>
          <p:cNvPr id="66" name="Google Shape;66;p17"/>
          <p:cNvSpPr txBox="1">
            <a:spLocks noGrp="1"/>
          </p:cNvSpPr>
          <p:nvPr>
            <p:ph type="subTitle" idx="1"/>
          </p:nvPr>
        </p:nvSpPr>
        <p:spPr>
          <a:xfrm>
            <a:off x="4925925" y="1039900"/>
            <a:ext cx="3589500" cy="2755800"/>
          </a:xfrm>
          <a:prstGeom prst="rect">
            <a:avLst/>
          </a:prstGeom>
          <a:noFill/>
          <a:ln>
            <a:noFill/>
          </a:ln>
        </p:spPr>
        <p:txBody>
          <a:bodyPr spcFirstLastPara="1" wrap="square" lIns="91425" tIns="91425" rIns="91425" bIns="91425" anchor="ctr" anchorCtr="0">
            <a:noAutofit/>
          </a:bodyPr>
          <a:lstStyle>
            <a:lvl1pPr marR="0" lvl="0" algn="l" rtl="0">
              <a:lnSpc>
                <a:spcPct val="115000"/>
              </a:lnSpc>
              <a:spcBef>
                <a:spcPts val="0"/>
              </a:spcBef>
              <a:spcAft>
                <a:spcPts val="0"/>
              </a:spcAft>
              <a:buClr>
                <a:srgbClr val="000000"/>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15000"/>
              </a:lnSpc>
              <a:spcBef>
                <a:spcPts val="1600"/>
              </a:spcBef>
              <a:spcAft>
                <a:spcPts val="160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67"/>
        <p:cNvGrpSpPr/>
        <p:nvPr/>
      </p:nvGrpSpPr>
      <p:grpSpPr>
        <a:xfrm>
          <a:off x="0" y="0"/>
          <a:ext cx="0" cy="0"/>
          <a:chOff x="0" y="0"/>
          <a:chExt cx="0" cy="0"/>
        </a:xfrm>
      </p:grpSpPr>
      <p:sp>
        <p:nvSpPr>
          <p:cNvPr id="68" name="Google Shape;68;p18"/>
          <p:cNvSpPr/>
          <p:nvPr/>
        </p:nvSpPr>
        <p:spPr>
          <a:xfrm>
            <a:off x="0" y="1314450"/>
            <a:ext cx="9144000" cy="15432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chemeClr val="lt1"/>
              </a:solidFill>
              <a:latin typeface="Arial"/>
              <a:ea typeface="Arial"/>
              <a:cs typeface="Arial"/>
              <a:sym typeface="Arial"/>
            </a:endParaRPr>
          </a:p>
        </p:txBody>
      </p:sp>
      <p:sp>
        <p:nvSpPr>
          <p:cNvPr id="69" name="Google Shape;69;p18"/>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2400"/>
              <a:buFont typeface="Arial"/>
              <a:buNone/>
              <a:defRPr sz="2400" b="1">
                <a:solidFill>
                  <a:schemeClr val="dk1"/>
                </a:solidFill>
              </a:defRPr>
            </a:lvl2pPr>
            <a:lvl3pPr marR="0" lvl="2" algn="l" rtl="0">
              <a:spcBef>
                <a:spcPts val="0"/>
              </a:spcBef>
              <a:spcAft>
                <a:spcPts val="0"/>
              </a:spcAft>
              <a:buClr>
                <a:schemeClr val="dk1"/>
              </a:buClr>
              <a:buSzPts val="2400"/>
              <a:buFont typeface="Arial"/>
              <a:buNone/>
              <a:defRPr sz="2400" b="1">
                <a:solidFill>
                  <a:schemeClr val="dk1"/>
                </a:solidFill>
              </a:defRPr>
            </a:lvl3pPr>
            <a:lvl4pPr marR="0" lvl="3" algn="l" rtl="0">
              <a:spcBef>
                <a:spcPts val="0"/>
              </a:spcBef>
              <a:spcAft>
                <a:spcPts val="0"/>
              </a:spcAft>
              <a:buClr>
                <a:schemeClr val="dk1"/>
              </a:buClr>
              <a:buSzPts val="2400"/>
              <a:buFont typeface="Arial"/>
              <a:buNone/>
              <a:defRPr sz="2400" b="1">
                <a:solidFill>
                  <a:schemeClr val="dk1"/>
                </a:solidFill>
              </a:defRPr>
            </a:lvl4pPr>
            <a:lvl5pPr marR="0" lvl="4" algn="l" rtl="0">
              <a:spcBef>
                <a:spcPts val="0"/>
              </a:spcBef>
              <a:spcAft>
                <a:spcPts val="0"/>
              </a:spcAft>
              <a:buClr>
                <a:schemeClr val="dk1"/>
              </a:buClr>
              <a:buSzPts val="2400"/>
              <a:buFont typeface="Arial"/>
              <a:buNone/>
              <a:defRPr sz="2400" b="1">
                <a:solidFill>
                  <a:schemeClr val="dk1"/>
                </a:solidFill>
              </a:defRPr>
            </a:lvl5pPr>
            <a:lvl6pPr marR="0" lvl="5" algn="l" rtl="0">
              <a:spcBef>
                <a:spcPts val="0"/>
              </a:spcBef>
              <a:spcAft>
                <a:spcPts val="0"/>
              </a:spcAft>
              <a:buClr>
                <a:schemeClr val="dk1"/>
              </a:buClr>
              <a:buSzPts val="2400"/>
              <a:buFont typeface="Arial"/>
              <a:buNone/>
              <a:defRPr sz="2400" b="1">
                <a:solidFill>
                  <a:schemeClr val="dk1"/>
                </a:solidFill>
              </a:defRPr>
            </a:lvl6pPr>
            <a:lvl7pPr marR="0" lvl="6" algn="l" rtl="0">
              <a:spcBef>
                <a:spcPts val="0"/>
              </a:spcBef>
              <a:spcAft>
                <a:spcPts val="0"/>
              </a:spcAft>
              <a:buClr>
                <a:schemeClr val="dk1"/>
              </a:buClr>
              <a:buSzPts val="2400"/>
              <a:buFont typeface="Arial"/>
              <a:buNone/>
              <a:defRPr sz="2400" b="1">
                <a:solidFill>
                  <a:schemeClr val="dk1"/>
                </a:solidFill>
              </a:defRPr>
            </a:lvl7pPr>
            <a:lvl8pPr marR="0" lvl="7" algn="l" rtl="0">
              <a:spcBef>
                <a:spcPts val="0"/>
              </a:spcBef>
              <a:spcAft>
                <a:spcPts val="0"/>
              </a:spcAft>
              <a:buClr>
                <a:schemeClr val="dk1"/>
              </a:buClr>
              <a:buSzPts val="2400"/>
              <a:buFont typeface="Arial"/>
              <a:buNone/>
              <a:defRPr sz="2400" b="1">
                <a:solidFill>
                  <a:schemeClr val="dk1"/>
                </a:solidFill>
              </a:defRPr>
            </a:lvl8pPr>
            <a:lvl9pPr marR="0" lvl="8" algn="l" rtl="0">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pter break maroon bar">
  <p:cSld name="Chapter break maroon bar">
    <p:spTree>
      <p:nvGrpSpPr>
        <p:cNvPr id="1" name="Shape 70"/>
        <p:cNvGrpSpPr/>
        <p:nvPr/>
      </p:nvGrpSpPr>
      <p:grpSpPr>
        <a:xfrm>
          <a:off x="0" y="0"/>
          <a:ext cx="0" cy="0"/>
          <a:chOff x="0" y="0"/>
          <a:chExt cx="0" cy="0"/>
        </a:xfrm>
      </p:grpSpPr>
      <p:sp>
        <p:nvSpPr>
          <p:cNvPr id="71" name="Google Shape;71;p19"/>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chemeClr val="dk2"/>
              </a:solidFill>
              <a:latin typeface="Arial"/>
              <a:ea typeface="Arial"/>
              <a:cs typeface="Arial"/>
              <a:sym typeface="Arial"/>
            </a:endParaRPr>
          </a:p>
        </p:txBody>
      </p:sp>
      <p:sp>
        <p:nvSpPr>
          <p:cNvPr id="72" name="Google Shape;72;p19"/>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lt1"/>
                </a:solidFill>
                <a:latin typeface="Arial"/>
                <a:ea typeface="Arial"/>
                <a:cs typeface="Arial"/>
                <a:sym typeface="Arial"/>
              </a:defRPr>
            </a:lvl1pPr>
            <a:lvl2pPr marR="0" lvl="1" algn="l" rtl="0">
              <a:spcBef>
                <a:spcPts val="0"/>
              </a:spcBef>
              <a:spcAft>
                <a:spcPts val="0"/>
              </a:spcAft>
              <a:buClr>
                <a:schemeClr val="dk1"/>
              </a:buClr>
              <a:buSzPts val="2400"/>
              <a:buFont typeface="Arial"/>
              <a:buNone/>
              <a:defRPr sz="2400" b="1">
                <a:solidFill>
                  <a:schemeClr val="dk1"/>
                </a:solidFill>
              </a:defRPr>
            </a:lvl2pPr>
            <a:lvl3pPr marR="0" lvl="2" algn="l" rtl="0">
              <a:spcBef>
                <a:spcPts val="0"/>
              </a:spcBef>
              <a:spcAft>
                <a:spcPts val="0"/>
              </a:spcAft>
              <a:buClr>
                <a:schemeClr val="dk1"/>
              </a:buClr>
              <a:buSzPts val="2400"/>
              <a:buFont typeface="Arial"/>
              <a:buNone/>
              <a:defRPr sz="2400" b="1">
                <a:solidFill>
                  <a:schemeClr val="dk1"/>
                </a:solidFill>
              </a:defRPr>
            </a:lvl3pPr>
            <a:lvl4pPr marR="0" lvl="3" algn="l" rtl="0">
              <a:spcBef>
                <a:spcPts val="0"/>
              </a:spcBef>
              <a:spcAft>
                <a:spcPts val="0"/>
              </a:spcAft>
              <a:buClr>
                <a:schemeClr val="dk1"/>
              </a:buClr>
              <a:buSzPts val="2400"/>
              <a:buFont typeface="Arial"/>
              <a:buNone/>
              <a:defRPr sz="2400" b="1">
                <a:solidFill>
                  <a:schemeClr val="dk1"/>
                </a:solidFill>
              </a:defRPr>
            </a:lvl4pPr>
            <a:lvl5pPr marR="0" lvl="4" algn="l" rtl="0">
              <a:spcBef>
                <a:spcPts val="0"/>
              </a:spcBef>
              <a:spcAft>
                <a:spcPts val="0"/>
              </a:spcAft>
              <a:buClr>
                <a:schemeClr val="dk1"/>
              </a:buClr>
              <a:buSzPts val="2400"/>
              <a:buFont typeface="Arial"/>
              <a:buNone/>
              <a:defRPr sz="2400" b="1">
                <a:solidFill>
                  <a:schemeClr val="dk1"/>
                </a:solidFill>
              </a:defRPr>
            </a:lvl5pPr>
            <a:lvl6pPr marR="0" lvl="5" algn="l" rtl="0">
              <a:spcBef>
                <a:spcPts val="0"/>
              </a:spcBef>
              <a:spcAft>
                <a:spcPts val="0"/>
              </a:spcAft>
              <a:buClr>
                <a:schemeClr val="dk1"/>
              </a:buClr>
              <a:buSzPts val="2400"/>
              <a:buFont typeface="Arial"/>
              <a:buNone/>
              <a:defRPr sz="2400" b="1">
                <a:solidFill>
                  <a:schemeClr val="dk1"/>
                </a:solidFill>
              </a:defRPr>
            </a:lvl6pPr>
            <a:lvl7pPr marR="0" lvl="6" algn="l" rtl="0">
              <a:spcBef>
                <a:spcPts val="0"/>
              </a:spcBef>
              <a:spcAft>
                <a:spcPts val="0"/>
              </a:spcAft>
              <a:buClr>
                <a:schemeClr val="dk1"/>
              </a:buClr>
              <a:buSzPts val="2400"/>
              <a:buFont typeface="Arial"/>
              <a:buNone/>
              <a:defRPr sz="2400" b="1">
                <a:solidFill>
                  <a:schemeClr val="dk1"/>
                </a:solidFill>
              </a:defRPr>
            </a:lvl7pPr>
            <a:lvl8pPr marR="0" lvl="7" algn="l" rtl="0">
              <a:spcBef>
                <a:spcPts val="0"/>
              </a:spcBef>
              <a:spcAft>
                <a:spcPts val="0"/>
              </a:spcAft>
              <a:buClr>
                <a:schemeClr val="dk1"/>
              </a:buClr>
              <a:buSzPts val="2400"/>
              <a:buFont typeface="Arial"/>
              <a:buNone/>
              <a:defRPr sz="2400" b="1">
                <a:solidFill>
                  <a:schemeClr val="dk1"/>
                </a:solidFill>
              </a:defRPr>
            </a:lvl8pPr>
            <a:lvl9pPr marR="0" lvl="8" algn="l" rtl="0">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with 3 column 1">
  <p:cSld name="Headline with 3 column 1">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b="1">
                <a:solidFill>
                  <a:schemeClr val="dk1"/>
                </a:solidFill>
              </a:defRPr>
            </a:lvl2pPr>
            <a:lvl3pPr lvl="2" rtl="0">
              <a:spcBef>
                <a:spcPts val="0"/>
              </a:spcBef>
              <a:spcAft>
                <a:spcPts val="0"/>
              </a:spcAft>
              <a:buClr>
                <a:schemeClr val="dk1"/>
              </a:buClr>
              <a:buSzPts val="2800"/>
              <a:buFont typeface="Arial"/>
              <a:buNone/>
              <a:defRPr sz="2800" b="1">
                <a:solidFill>
                  <a:schemeClr val="dk1"/>
                </a:solidFill>
              </a:defRPr>
            </a:lvl3pPr>
            <a:lvl4pPr lvl="3" rtl="0">
              <a:spcBef>
                <a:spcPts val="0"/>
              </a:spcBef>
              <a:spcAft>
                <a:spcPts val="0"/>
              </a:spcAft>
              <a:buClr>
                <a:schemeClr val="dk1"/>
              </a:buClr>
              <a:buSzPts val="2800"/>
              <a:buFont typeface="Arial"/>
              <a:buNone/>
              <a:defRPr sz="2800" b="1">
                <a:solidFill>
                  <a:schemeClr val="dk1"/>
                </a:solidFill>
              </a:defRPr>
            </a:lvl4pPr>
            <a:lvl5pPr lvl="4" rtl="0">
              <a:spcBef>
                <a:spcPts val="0"/>
              </a:spcBef>
              <a:spcAft>
                <a:spcPts val="0"/>
              </a:spcAft>
              <a:buClr>
                <a:schemeClr val="dk1"/>
              </a:buClr>
              <a:buSzPts val="2800"/>
              <a:buFont typeface="Arial"/>
              <a:buNone/>
              <a:defRPr sz="2800" b="1">
                <a:solidFill>
                  <a:schemeClr val="dk1"/>
                </a:solidFill>
              </a:defRPr>
            </a:lvl5pPr>
            <a:lvl6pPr lvl="5" rtl="0">
              <a:spcBef>
                <a:spcPts val="0"/>
              </a:spcBef>
              <a:spcAft>
                <a:spcPts val="0"/>
              </a:spcAft>
              <a:buClr>
                <a:schemeClr val="dk1"/>
              </a:buClr>
              <a:buSzPts val="2800"/>
              <a:buFont typeface="Arial"/>
              <a:buNone/>
              <a:defRPr sz="2800" b="1">
                <a:solidFill>
                  <a:schemeClr val="dk1"/>
                </a:solidFill>
              </a:defRPr>
            </a:lvl6pPr>
            <a:lvl7pPr lvl="6" rtl="0">
              <a:spcBef>
                <a:spcPts val="0"/>
              </a:spcBef>
              <a:spcAft>
                <a:spcPts val="0"/>
              </a:spcAft>
              <a:buClr>
                <a:schemeClr val="dk1"/>
              </a:buClr>
              <a:buSzPts val="2800"/>
              <a:buFont typeface="Arial"/>
              <a:buNone/>
              <a:defRPr sz="2800" b="1">
                <a:solidFill>
                  <a:schemeClr val="dk1"/>
                </a:solidFill>
              </a:defRPr>
            </a:lvl7pPr>
            <a:lvl8pPr lvl="7" rtl="0">
              <a:spcBef>
                <a:spcPts val="0"/>
              </a:spcBef>
              <a:spcAft>
                <a:spcPts val="0"/>
              </a:spcAft>
              <a:buClr>
                <a:schemeClr val="dk1"/>
              </a:buClr>
              <a:buSzPts val="2800"/>
              <a:buFont typeface="Arial"/>
              <a:buNone/>
              <a:defRPr sz="2800" b="1">
                <a:solidFill>
                  <a:schemeClr val="dk1"/>
                </a:solidFill>
              </a:defRPr>
            </a:lvl8pPr>
            <a:lvl9pPr lvl="8" rtl="0">
              <a:spcBef>
                <a:spcPts val="0"/>
              </a:spcBef>
              <a:spcAft>
                <a:spcPts val="0"/>
              </a:spcAft>
              <a:buClr>
                <a:schemeClr val="dk1"/>
              </a:buClr>
              <a:buSzPts val="2800"/>
              <a:buFont typeface="Arial"/>
              <a:buNone/>
              <a:defRPr sz="2800" b="1">
                <a:solidFill>
                  <a:schemeClr val="dk1"/>
                </a:solidFill>
              </a:defRPr>
            </a:lvl9pPr>
          </a:lstStyle>
          <a:p>
            <a:endParaRPr/>
          </a:p>
        </p:txBody>
      </p:sp>
      <p:sp>
        <p:nvSpPr>
          <p:cNvPr id="75" name="Google Shape;75;p20"/>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76" name="Google Shape;76;p20"/>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77" name="Google Shape;77;p20"/>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b="1">
                <a:solidFill>
                  <a:schemeClr val="dk1"/>
                </a:solidFill>
              </a:defRPr>
            </a:lvl2pPr>
            <a:lvl3pPr lvl="2" rtl="0">
              <a:spcBef>
                <a:spcPts val="0"/>
              </a:spcBef>
              <a:spcAft>
                <a:spcPts val="0"/>
              </a:spcAft>
              <a:buClr>
                <a:schemeClr val="dk1"/>
              </a:buClr>
              <a:buSzPts val="2800"/>
              <a:buFont typeface="Arial"/>
              <a:buNone/>
              <a:defRPr sz="2800" b="1">
                <a:solidFill>
                  <a:schemeClr val="dk1"/>
                </a:solidFill>
              </a:defRPr>
            </a:lvl3pPr>
            <a:lvl4pPr lvl="3" rtl="0">
              <a:spcBef>
                <a:spcPts val="0"/>
              </a:spcBef>
              <a:spcAft>
                <a:spcPts val="0"/>
              </a:spcAft>
              <a:buClr>
                <a:schemeClr val="dk1"/>
              </a:buClr>
              <a:buSzPts val="2800"/>
              <a:buFont typeface="Arial"/>
              <a:buNone/>
              <a:defRPr sz="2800" b="1">
                <a:solidFill>
                  <a:schemeClr val="dk1"/>
                </a:solidFill>
              </a:defRPr>
            </a:lvl4pPr>
            <a:lvl5pPr lvl="4" rtl="0">
              <a:spcBef>
                <a:spcPts val="0"/>
              </a:spcBef>
              <a:spcAft>
                <a:spcPts val="0"/>
              </a:spcAft>
              <a:buClr>
                <a:schemeClr val="dk1"/>
              </a:buClr>
              <a:buSzPts val="2800"/>
              <a:buFont typeface="Arial"/>
              <a:buNone/>
              <a:defRPr sz="2800" b="1">
                <a:solidFill>
                  <a:schemeClr val="dk1"/>
                </a:solidFill>
              </a:defRPr>
            </a:lvl5pPr>
            <a:lvl6pPr lvl="5" rtl="0">
              <a:spcBef>
                <a:spcPts val="0"/>
              </a:spcBef>
              <a:spcAft>
                <a:spcPts val="0"/>
              </a:spcAft>
              <a:buClr>
                <a:schemeClr val="dk1"/>
              </a:buClr>
              <a:buSzPts val="2800"/>
              <a:buFont typeface="Arial"/>
              <a:buNone/>
              <a:defRPr sz="2800" b="1">
                <a:solidFill>
                  <a:schemeClr val="dk1"/>
                </a:solidFill>
              </a:defRPr>
            </a:lvl6pPr>
            <a:lvl7pPr lvl="6" rtl="0">
              <a:spcBef>
                <a:spcPts val="0"/>
              </a:spcBef>
              <a:spcAft>
                <a:spcPts val="0"/>
              </a:spcAft>
              <a:buClr>
                <a:schemeClr val="dk1"/>
              </a:buClr>
              <a:buSzPts val="2800"/>
              <a:buFont typeface="Arial"/>
              <a:buNone/>
              <a:defRPr sz="2800" b="1">
                <a:solidFill>
                  <a:schemeClr val="dk1"/>
                </a:solidFill>
              </a:defRPr>
            </a:lvl7pPr>
            <a:lvl8pPr lvl="7" rtl="0">
              <a:spcBef>
                <a:spcPts val="0"/>
              </a:spcBef>
              <a:spcAft>
                <a:spcPts val="0"/>
              </a:spcAft>
              <a:buClr>
                <a:schemeClr val="dk1"/>
              </a:buClr>
              <a:buSzPts val="2800"/>
              <a:buFont typeface="Arial"/>
              <a:buNone/>
              <a:defRPr sz="2800" b="1">
                <a:solidFill>
                  <a:schemeClr val="dk1"/>
                </a:solidFill>
              </a:defRPr>
            </a:lvl8pPr>
            <a:lvl9pPr lvl="8" rtl="0">
              <a:spcBef>
                <a:spcPts val="0"/>
              </a:spcBef>
              <a:spcAft>
                <a:spcPts val="0"/>
              </a:spcAft>
              <a:buClr>
                <a:schemeClr val="dk1"/>
              </a:buClr>
              <a:buSzPts val="2800"/>
              <a:buFont typeface="Arial"/>
              <a:buNone/>
              <a:defRPr sz="2800" b="1">
                <a:solidFill>
                  <a:schemeClr val="dk1"/>
                </a:solidFill>
              </a:defRPr>
            </a:lvl9pPr>
          </a:lstStyle>
          <a:p>
            <a:endParaRPr/>
          </a:p>
        </p:txBody>
      </p:sp>
      <p:sp>
        <p:nvSpPr>
          <p:cNvPr id="80" name="Google Shape;80;p21"/>
          <p:cNvSpPr txBox="1">
            <a:spLocks noGrp="1"/>
          </p:cNvSpPr>
          <p:nvPr>
            <p:ph type="body" idx="1"/>
          </p:nvPr>
        </p:nvSpPr>
        <p:spPr>
          <a:xfrm>
            <a:off x="311697"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22"/>
          <p:cNvSpPr/>
          <p:nvPr/>
        </p:nvSpPr>
        <p:spPr>
          <a:xfrm>
            <a:off x="4572000" y="-134650"/>
            <a:ext cx="4572000" cy="5277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4200"/>
              <a:buFont typeface="Arial"/>
              <a:buNone/>
              <a:defRPr sz="42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200"/>
              <a:buFont typeface="Arial"/>
              <a:buNone/>
              <a:defRPr sz="4200" b="1">
                <a:solidFill>
                  <a:schemeClr val="dk1"/>
                </a:solidFill>
              </a:defRPr>
            </a:lvl2pPr>
            <a:lvl3pPr lvl="2" algn="ctr" rtl="0">
              <a:spcBef>
                <a:spcPts val="0"/>
              </a:spcBef>
              <a:spcAft>
                <a:spcPts val="0"/>
              </a:spcAft>
              <a:buClr>
                <a:schemeClr val="dk1"/>
              </a:buClr>
              <a:buSzPts val="4200"/>
              <a:buFont typeface="Arial"/>
              <a:buNone/>
              <a:defRPr sz="4200" b="1">
                <a:solidFill>
                  <a:schemeClr val="dk1"/>
                </a:solidFill>
              </a:defRPr>
            </a:lvl3pPr>
            <a:lvl4pPr lvl="3" algn="ctr" rtl="0">
              <a:spcBef>
                <a:spcPts val="0"/>
              </a:spcBef>
              <a:spcAft>
                <a:spcPts val="0"/>
              </a:spcAft>
              <a:buClr>
                <a:schemeClr val="dk1"/>
              </a:buClr>
              <a:buSzPts val="4200"/>
              <a:buFont typeface="Arial"/>
              <a:buNone/>
              <a:defRPr sz="4200" b="1">
                <a:solidFill>
                  <a:schemeClr val="dk1"/>
                </a:solidFill>
              </a:defRPr>
            </a:lvl4pPr>
            <a:lvl5pPr lvl="4" algn="ctr" rtl="0">
              <a:spcBef>
                <a:spcPts val="0"/>
              </a:spcBef>
              <a:spcAft>
                <a:spcPts val="0"/>
              </a:spcAft>
              <a:buClr>
                <a:schemeClr val="dk1"/>
              </a:buClr>
              <a:buSzPts val="4200"/>
              <a:buFont typeface="Arial"/>
              <a:buNone/>
              <a:defRPr sz="4200" b="1">
                <a:solidFill>
                  <a:schemeClr val="dk1"/>
                </a:solidFill>
              </a:defRPr>
            </a:lvl5pPr>
            <a:lvl6pPr lvl="5" algn="ctr" rtl="0">
              <a:spcBef>
                <a:spcPts val="0"/>
              </a:spcBef>
              <a:spcAft>
                <a:spcPts val="0"/>
              </a:spcAft>
              <a:buClr>
                <a:schemeClr val="dk1"/>
              </a:buClr>
              <a:buSzPts val="4200"/>
              <a:buFont typeface="Arial"/>
              <a:buNone/>
              <a:defRPr sz="4200" b="1">
                <a:solidFill>
                  <a:schemeClr val="dk1"/>
                </a:solidFill>
              </a:defRPr>
            </a:lvl6pPr>
            <a:lvl7pPr lvl="6" algn="ctr" rtl="0">
              <a:spcBef>
                <a:spcPts val="0"/>
              </a:spcBef>
              <a:spcAft>
                <a:spcPts val="0"/>
              </a:spcAft>
              <a:buClr>
                <a:schemeClr val="dk1"/>
              </a:buClr>
              <a:buSzPts val="4200"/>
              <a:buFont typeface="Arial"/>
              <a:buNone/>
              <a:defRPr sz="4200" b="1">
                <a:solidFill>
                  <a:schemeClr val="dk1"/>
                </a:solidFill>
              </a:defRPr>
            </a:lvl7pPr>
            <a:lvl8pPr lvl="7" algn="ctr" rtl="0">
              <a:spcBef>
                <a:spcPts val="0"/>
              </a:spcBef>
              <a:spcAft>
                <a:spcPts val="0"/>
              </a:spcAft>
              <a:buClr>
                <a:schemeClr val="dk1"/>
              </a:buClr>
              <a:buSzPts val="4200"/>
              <a:buFont typeface="Arial"/>
              <a:buNone/>
              <a:defRPr sz="4200" b="1">
                <a:solidFill>
                  <a:schemeClr val="dk1"/>
                </a:solidFill>
              </a:defRPr>
            </a:lvl8pPr>
            <a:lvl9pPr lvl="8" algn="ctr" rtl="0">
              <a:spcBef>
                <a:spcPts val="0"/>
              </a:spcBef>
              <a:spcAft>
                <a:spcPts val="0"/>
              </a:spcAft>
              <a:buClr>
                <a:schemeClr val="dk1"/>
              </a:buClr>
              <a:buSzPts val="4200"/>
              <a:buFont typeface="Arial"/>
              <a:buNone/>
              <a:defRPr sz="4200" b="1">
                <a:solidFill>
                  <a:schemeClr val="dk1"/>
                </a:solidFill>
              </a:defRPr>
            </a:lvl9pPr>
          </a:lstStyle>
          <a:p>
            <a:endParaRPr/>
          </a:p>
        </p:txBody>
      </p:sp>
      <p:sp>
        <p:nvSpPr>
          <p:cNvPr id="84" name="Google Shape;84;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endParaRPr/>
          </a:p>
        </p:txBody>
      </p:sp>
      <p:sp>
        <p:nvSpPr>
          <p:cNvPr id="85" name="Google Shape;85;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3600"/>
              <a:buFont typeface="Arial"/>
              <a:buNone/>
              <a:defRPr sz="3600" b="1">
                <a:solidFill>
                  <a:schemeClr val="dk1"/>
                </a:solidFill>
              </a:defRPr>
            </a:lvl2pPr>
            <a:lvl3pPr lvl="2" rtl="0">
              <a:spcBef>
                <a:spcPts val="0"/>
              </a:spcBef>
              <a:spcAft>
                <a:spcPts val="0"/>
              </a:spcAft>
              <a:buClr>
                <a:schemeClr val="dk1"/>
              </a:buClr>
              <a:buSzPts val="3600"/>
              <a:buFont typeface="Arial"/>
              <a:buNone/>
              <a:defRPr sz="3600" b="1">
                <a:solidFill>
                  <a:schemeClr val="dk1"/>
                </a:solidFill>
              </a:defRPr>
            </a:lvl3pPr>
            <a:lvl4pPr lvl="3" rtl="0">
              <a:spcBef>
                <a:spcPts val="0"/>
              </a:spcBef>
              <a:spcAft>
                <a:spcPts val="0"/>
              </a:spcAft>
              <a:buClr>
                <a:schemeClr val="dk1"/>
              </a:buClr>
              <a:buSzPts val="3600"/>
              <a:buFont typeface="Arial"/>
              <a:buNone/>
              <a:defRPr sz="3600" b="1">
                <a:solidFill>
                  <a:schemeClr val="dk1"/>
                </a:solidFill>
              </a:defRPr>
            </a:lvl4pPr>
            <a:lvl5pPr lvl="4" rtl="0">
              <a:spcBef>
                <a:spcPts val="0"/>
              </a:spcBef>
              <a:spcAft>
                <a:spcPts val="0"/>
              </a:spcAft>
              <a:buClr>
                <a:schemeClr val="dk1"/>
              </a:buClr>
              <a:buSzPts val="3600"/>
              <a:buFont typeface="Arial"/>
              <a:buNone/>
              <a:defRPr sz="3600" b="1">
                <a:solidFill>
                  <a:schemeClr val="dk1"/>
                </a:solidFill>
              </a:defRPr>
            </a:lvl5pPr>
            <a:lvl6pPr lvl="5" rtl="0">
              <a:spcBef>
                <a:spcPts val="0"/>
              </a:spcBef>
              <a:spcAft>
                <a:spcPts val="0"/>
              </a:spcAft>
              <a:buClr>
                <a:schemeClr val="dk1"/>
              </a:buClr>
              <a:buSzPts val="3600"/>
              <a:buFont typeface="Arial"/>
              <a:buNone/>
              <a:defRPr sz="3600" b="1">
                <a:solidFill>
                  <a:schemeClr val="dk1"/>
                </a:solidFill>
              </a:defRPr>
            </a:lvl6pPr>
            <a:lvl7pPr lvl="6" rtl="0">
              <a:spcBef>
                <a:spcPts val="0"/>
              </a:spcBef>
              <a:spcAft>
                <a:spcPts val="0"/>
              </a:spcAft>
              <a:buClr>
                <a:schemeClr val="dk1"/>
              </a:buClr>
              <a:buSzPts val="3600"/>
              <a:buFont typeface="Arial"/>
              <a:buNone/>
              <a:defRPr sz="3600" b="1">
                <a:solidFill>
                  <a:schemeClr val="dk1"/>
                </a:solidFill>
              </a:defRPr>
            </a:lvl7pPr>
            <a:lvl8pPr lvl="7" rtl="0">
              <a:spcBef>
                <a:spcPts val="0"/>
              </a:spcBef>
              <a:spcAft>
                <a:spcPts val="0"/>
              </a:spcAft>
              <a:buClr>
                <a:schemeClr val="dk1"/>
              </a:buClr>
              <a:buSzPts val="3600"/>
              <a:buFont typeface="Arial"/>
              <a:buNone/>
              <a:defRPr sz="3600" b="1">
                <a:solidFill>
                  <a:schemeClr val="dk1"/>
                </a:solidFill>
              </a:defRPr>
            </a:lvl8pPr>
            <a:lvl9pPr lvl="8" rtl="0">
              <a:spcBef>
                <a:spcPts val="0"/>
              </a:spcBef>
              <a:spcAft>
                <a:spcPts val="0"/>
              </a:spcAft>
              <a:buClr>
                <a:schemeClr val="dk1"/>
              </a:buClr>
              <a:buSzPts val="3600"/>
              <a:buFont typeface="Arial"/>
              <a:buNone/>
              <a:defRPr sz="3600" b="1">
                <a:solidFill>
                  <a:schemeClr val="dk1"/>
                </a:solidFill>
              </a:defRPr>
            </a:lvl9pPr>
          </a:lstStyle>
          <a:p>
            <a:endParaRPr/>
          </a:p>
        </p:txBody>
      </p:sp>
      <p:sp>
        <p:nvSpPr>
          <p:cNvPr id="88" name="Google Shape;88;p23"/>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b="1">
                <a:solidFill>
                  <a:schemeClr val="dk1"/>
                </a:solidFill>
              </a:defRPr>
            </a:lvl2pPr>
            <a:lvl3pPr lvl="2" rtl="0">
              <a:spcBef>
                <a:spcPts val="0"/>
              </a:spcBef>
              <a:spcAft>
                <a:spcPts val="0"/>
              </a:spcAft>
              <a:buClr>
                <a:schemeClr val="dk1"/>
              </a:buClr>
              <a:buSzPts val="2800"/>
              <a:buFont typeface="Arial"/>
              <a:buNone/>
              <a:defRPr sz="2800" b="1">
                <a:solidFill>
                  <a:schemeClr val="dk1"/>
                </a:solidFill>
              </a:defRPr>
            </a:lvl3pPr>
            <a:lvl4pPr lvl="3" rtl="0">
              <a:spcBef>
                <a:spcPts val="0"/>
              </a:spcBef>
              <a:spcAft>
                <a:spcPts val="0"/>
              </a:spcAft>
              <a:buClr>
                <a:schemeClr val="dk1"/>
              </a:buClr>
              <a:buSzPts val="2800"/>
              <a:buFont typeface="Arial"/>
              <a:buNone/>
              <a:defRPr sz="2800" b="1">
                <a:solidFill>
                  <a:schemeClr val="dk1"/>
                </a:solidFill>
              </a:defRPr>
            </a:lvl4pPr>
            <a:lvl5pPr lvl="4" rtl="0">
              <a:spcBef>
                <a:spcPts val="0"/>
              </a:spcBef>
              <a:spcAft>
                <a:spcPts val="0"/>
              </a:spcAft>
              <a:buClr>
                <a:schemeClr val="dk1"/>
              </a:buClr>
              <a:buSzPts val="2800"/>
              <a:buFont typeface="Arial"/>
              <a:buNone/>
              <a:defRPr sz="2800" b="1">
                <a:solidFill>
                  <a:schemeClr val="dk1"/>
                </a:solidFill>
              </a:defRPr>
            </a:lvl5pPr>
            <a:lvl6pPr lvl="5" rtl="0">
              <a:spcBef>
                <a:spcPts val="0"/>
              </a:spcBef>
              <a:spcAft>
                <a:spcPts val="0"/>
              </a:spcAft>
              <a:buClr>
                <a:schemeClr val="dk1"/>
              </a:buClr>
              <a:buSzPts val="2800"/>
              <a:buFont typeface="Arial"/>
              <a:buNone/>
              <a:defRPr sz="2800" b="1">
                <a:solidFill>
                  <a:schemeClr val="dk1"/>
                </a:solidFill>
              </a:defRPr>
            </a:lvl6pPr>
            <a:lvl7pPr lvl="6" rtl="0">
              <a:spcBef>
                <a:spcPts val="0"/>
              </a:spcBef>
              <a:spcAft>
                <a:spcPts val="0"/>
              </a:spcAft>
              <a:buClr>
                <a:schemeClr val="dk1"/>
              </a:buClr>
              <a:buSzPts val="2800"/>
              <a:buFont typeface="Arial"/>
              <a:buNone/>
              <a:defRPr sz="2800" b="1">
                <a:solidFill>
                  <a:schemeClr val="dk1"/>
                </a:solidFill>
              </a:defRPr>
            </a:lvl7pPr>
            <a:lvl8pPr lvl="7" rtl="0">
              <a:spcBef>
                <a:spcPts val="0"/>
              </a:spcBef>
              <a:spcAft>
                <a:spcPts val="0"/>
              </a:spcAft>
              <a:buClr>
                <a:schemeClr val="dk1"/>
              </a:buClr>
              <a:buSzPts val="2800"/>
              <a:buFont typeface="Arial"/>
              <a:buNone/>
              <a:defRPr sz="2800" b="1">
                <a:solidFill>
                  <a:schemeClr val="dk1"/>
                </a:solidFill>
              </a:defRPr>
            </a:lvl8pPr>
            <a:lvl9pPr lvl="8" rtl="0">
              <a:spcBef>
                <a:spcPts val="0"/>
              </a:spcBef>
              <a:spcAft>
                <a:spcPts val="0"/>
              </a:spcAft>
              <a:buClr>
                <a:schemeClr val="dk1"/>
              </a:buClr>
              <a:buSzPts val="2800"/>
              <a:buFont typeface="Arial"/>
              <a:buNone/>
              <a:defRPr sz="2800" b="1">
                <a:solidFill>
                  <a:schemeClr val="dk1"/>
                </a:solidFill>
              </a:defRPr>
            </a:lvl9pPr>
          </a:lstStyle>
          <a:p>
            <a:endParaRPr/>
          </a:p>
        </p:txBody>
      </p:sp>
      <p:sp>
        <p:nvSpPr>
          <p:cNvPr id="94" name="Google Shape;94;p25"/>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95" name="Google Shape;95;p25"/>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96" name="Google Shape;96;p25"/>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97"/>
        <p:cNvGrpSpPr/>
        <p:nvPr/>
      </p:nvGrpSpPr>
      <p:grpSpPr>
        <a:xfrm>
          <a:off x="0" y="0"/>
          <a:ext cx="0" cy="0"/>
          <a:chOff x="0" y="0"/>
          <a:chExt cx="0" cy="0"/>
        </a:xfrm>
      </p:grpSpPr>
      <p:sp>
        <p:nvSpPr>
          <p:cNvPr id="98" name="Google Shape;98;p26"/>
          <p:cNvSpPr txBox="1">
            <a:spLocks noGrp="1"/>
          </p:cNvSpPr>
          <p:nvPr>
            <p:ph type="subTitle" idx="1"/>
          </p:nvPr>
        </p:nvSpPr>
        <p:spPr>
          <a:xfrm>
            <a:off x="311700"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99" name="Google Shape;99;p26"/>
          <p:cNvSpPr txBox="1">
            <a:spLocks noGrp="1"/>
          </p:cNvSpPr>
          <p:nvPr>
            <p:ph type="title"/>
          </p:nvPr>
        </p:nvSpPr>
        <p:spPr>
          <a:xfrm>
            <a:off x="311700" y="11308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7200"/>
              <a:buFont typeface="Arial"/>
              <a:buNone/>
              <a:defRPr sz="72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b="1">
                <a:solidFill>
                  <a:schemeClr val="dk1"/>
                </a:solidFill>
              </a:defRPr>
            </a:lvl2pPr>
            <a:lvl3pPr lvl="2" rtl="0">
              <a:spcBef>
                <a:spcPts val="0"/>
              </a:spcBef>
              <a:spcAft>
                <a:spcPts val="0"/>
              </a:spcAft>
              <a:buClr>
                <a:schemeClr val="dk1"/>
              </a:buClr>
              <a:buSzPts val="2800"/>
              <a:buFont typeface="Arial"/>
              <a:buNone/>
              <a:defRPr sz="2800" b="1">
                <a:solidFill>
                  <a:schemeClr val="dk1"/>
                </a:solidFill>
              </a:defRPr>
            </a:lvl3pPr>
            <a:lvl4pPr lvl="3" rtl="0">
              <a:spcBef>
                <a:spcPts val="0"/>
              </a:spcBef>
              <a:spcAft>
                <a:spcPts val="0"/>
              </a:spcAft>
              <a:buClr>
                <a:schemeClr val="dk1"/>
              </a:buClr>
              <a:buSzPts val="2800"/>
              <a:buFont typeface="Arial"/>
              <a:buNone/>
              <a:defRPr sz="2800" b="1">
                <a:solidFill>
                  <a:schemeClr val="dk1"/>
                </a:solidFill>
              </a:defRPr>
            </a:lvl4pPr>
            <a:lvl5pPr lvl="4" rtl="0">
              <a:spcBef>
                <a:spcPts val="0"/>
              </a:spcBef>
              <a:spcAft>
                <a:spcPts val="0"/>
              </a:spcAft>
              <a:buClr>
                <a:schemeClr val="dk1"/>
              </a:buClr>
              <a:buSzPts val="2800"/>
              <a:buFont typeface="Arial"/>
              <a:buNone/>
              <a:defRPr sz="2800" b="1">
                <a:solidFill>
                  <a:schemeClr val="dk1"/>
                </a:solidFill>
              </a:defRPr>
            </a:lvl5pPr>
            <a:lvl6pPr lvl="5" rtl="0">
              <a:spcBef>
                <a:spcPts val="0"/>
              </a:spcBef>
              <a:spcAft>
                <a:spcPts val="0"/>
              </a:spcAft>
              <a:buClr>
                <a:schemeClr val="dk1"/>
              </a:buClr>
              <a:buSzPts val="2800"/>
              <a:buFont typeface="Arial"/>
              <a:buNone/>
              <a:defRPr sz="2800" b="1">
                <a:solidFill>
                  <a:schemeClr val="dk1"/>
                </a:solidFill>
              </a:defRPr>
            </a:lvl6pPr>
            <a:lvl7pPr lvl="6" rtl="0">
              <a:spcBef>
                <a:spcPts val="0"/>
              </a:spcBef>
              <a:spcAft>
                <a:spcPts val="0"/>
              </a:spcAft>
              <a:buClr>
                <a:schemeClr val="dk1"/>
              </a:buClr>
              <a:buSzPts val="2800"/>
              <a:buFont typeface="Arial"/>
              <a:buNone/>
              <a:defRPr sz="2800" b="1">
                <a:solidFill>
                  <a:schemeClr val="dk1"/>
                </a:solidFill>
              </a:defRPr>
            </a:lvl7pPr>
            <a:lvl8pPr lvl="7" rtl="0">
              <a:spcBef>
                <a:spcPts val="0"/>
              </a:spcBef>
              <a:spcAft>
                <a:spcPts val="0"/>
              </a:spcAft>
              <a:buClr>
                <a:schemeClr val="dk1"/>
              </a:buClr>
              <a:buSzPts val="2800"/>
              <a:buFont typeface="Arial"/>
              <a:buNone/>
              <a:defRPr sz="2800" b="1">
                <a:solidFill>
                  <a:schemeClr val="dk1"/>
                </a:solidFill>
              </a:defRPr>
            </a:lvl8pPr>
            <a:lvl9pPr lvl="8" rtl="0">
              <a:spcBef>
                <a:spcPts val="0"/>
              </a:spcBef>
              <a:spcAft>
                <a:spcPts val="0"/>
              </a:spcAft>
              <a:buClr>
                <a:schemeClr val="dk1"/>
              </a:buClr>
              <a:buSzPts val="2800"/>
              <a:buFont typeface="Arial"/>
              <a:buNone/>
              <a:defRPr sz="2800" b="1">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800"/>
              <a:buFont typeface="Arial"/>
              <a:buNone/>
              <a:defRPr sz="1800" b="1">
                <a:solidFill>
                  <a:schemeClr val="dk1"/>
                </a:solidFill>
              </a:defRPr>
            </a:lvl2pPr>
            <a:lvl3pPr lvl="2" rtl="0">
              <a:spcBef>
                <a:spcPts val="0"/>
              </a:spcBef>
              <a:spcAft>
                <a:spcPts val="0"/>
              </a:spcAft>
              <a:buClr>
                <a:schemeClr val="dk1"/>
              </a:buClr>
              <a:buSzPts val="1800"/>
              <a:buFont typeface="Arial"/>
              <a:buNone/>
              <a:defRPr sz="1800" b="1">
                <a:solidFill>
                  <a:schemeClr val="dk1"/>
                </a:solidFill>
              </a:defRPr>
            </a:lvl3pPr>
            <a:lvl4pPr lvl="3" rtl="0">
              <a:spcBef>
                <a:spcPts val="0"/>
              </a:spcBef>
              <a:spcAft>
                <a:spcPts val="0"/>
              </a:spcAft>
              <a:buClr>
                <a:schemeClr val="dk1"/>
              </a:buClr>
              <a:buSzPts val="1800"/>
              <a:buFont typeface="Arial"/>
              <a:buNone/>
              <a:defRPr sz="1800" b="1">
                <a:solidFill>
                  <a:schemeClr val="dk1"/>
                </a:solidFill>
              </a:defRPr>
            </a:lvl4pPr>
            <a:lvl5pPr lvl="4" rtl="0">
              <a:spcBef>
                <a:spcPts val="0"/>
              </a:spcBef>
              <a:spcAft>
                <a:spcPts val="0"/>
              </a:spcAft>
              <a:buClr>
                <a:schemeClr val="dk1"/>
              </a:buClr>
              <a:buSzPts val="1800"/>
              <a:buFont typeface="Arial"/>
              <a:buNone/>
              <a:defRPr sz="1800" b="1">
                <a:solidFill>
                  <a:schemeClr val="dk1"/>
                </a:solidFill>
              </a:defRPr>
            </a:lvl5pPr>
            <a:lvl6pPr lvl="5" rtl="0">
              <a:spcBef>
                <a:spcPts val="0"/>
              </a:spcBef>
              <a:spcAft>
                <a:spcPts val="0"/>
              </a:spcAft>
              <a:buClr>
                <a:schemeClr val="dk1"/>
              </a:buClr>
              <a:buSzPts val="1800"/>
              <a:buFont typeface="Arial"/>
              <a:buNone/>
              <a:defRPr sz="1800" b="1">
                <a:solidFill>
                  <a:schemeClr val="dk1"/>
                </a:solidFill>
              </a:defRPr>
            </a:lvl6pPr>
            <a:lvl7pPr lvl="6" rtl="0">
              <a:spcBef>
                <a:spcPts val="0"/>
              </a:spcBef>
              <a:spcAft>
                <a:spcPts val="0"/>
              </a:spcAft>
              <a:buClr>
                <a:schemeClr val="dk1"/>
              </a:buClr>
              <a:buSzPts val="1800"/>
              <a:buFont typeface="Arial"/>
              <a:buNone/>
              <a:defRPr sz="1800" b="1">
                <a:solidFill>
                  <a:schemeClr val="dk1"/>
                </a:solidFill>
              </a:defRPr>
            </a:lvl7pPr>
            <a:lvl8pPr lvl="7" rtl="0">
              <a:spcBef>
                <a:spcPts val="0"/>
              </a:spcBef>
              <a:spcAft>
                <a:spcPts val="0"/>
              </a:spcAft>
              <a:buClr>
                <a:schemeClr val="dk1"/>
              </a:buClr>
              <a:buSzPts val="1800"/>
              <a:buFont typeface="Arial"/>
              <a:buNone/>
              <a:defRPr sz="1800" b="1">
                <a:solidFill>
                  <a:schemeClr val="dk1"/>
                </a:solidFill>
              </a:defRPr>
            </a:lvl8pPr>
            <a:lvl9pPr lvl="8" rtl="0">
              <a:spcBef>
                <a:spcPts val="0"/>
              </a:spcBef>
              <a:spcAft>
                <a:spcPts val="0"/>
              </a:spcAft>
              <a:buClr>
                <a:schemeClr val="dk1"/>
              </a:buClr>
              <a:buSzPts val="1800"/>
              <a:buFont typeface="Arial"/>
              <a:buNone/>
              <a:defRPr sz="1800" b="1">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7200"/>
              <a:buFont typeface="Arial"/>
              <a:buNone/>
              <a:defRPr sz="72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b="1">
                <a:solidFill>
                  <a:schemeClr val="dk1"/>
                </a:solidFill>
              </a:defRPr>
            </a:lvl2pPr>
            <a:lvl3pPr lvl="2" rtl="0">
              <a:spcBef>
                <a:spcPts val="0"/>
              </a:spcBef>
              <a:spcAft>
                <a:spcPts val="0"/>
              </a:spcAft>
              <a:buClr>
                <a:schemeClr val="dk1"/>
              </a:buClr>
              <a:buSzPts val="2800"/>
              <a:buFont typeface="Arial"/>
              <a:buNone/>
              <a:defRPr sz="2800" b="1">
                <a:solidFill>
                  <a:schemeClr val="dk1"/>
                </a:solidFill>
              </a:defRPr>
            </a:lvl3pPr>
            <a:lvl4pPr lvl="3" rtl="0">
              <a:spcBef>
                <a:spcPts val="0"/>
              </a:spcBef>
              <a:spcAft>
                <a:spcPts val="0"/>
              </a:spcAft>
              <a:buClr>
                <a:schemeClr val="dk1"/>
              </a:buClr>
              <a:buSzPts val="2800"/>
              <a:buFont typeface="Arial"/>
              <a:buNone/>
              <a:defRPr sz="2800" b="1">
                <a:solidFill>
                  <a:schemeClr val="dk1"/>
                </a:solidFill>
              </a:defRPr>
            </a:lvl4pPr>
            <a:lvl5pPr lvl="4" rtl="0">
              <a:spcBef>
                <a:spcPts val="0"/>
              </a:spcBef>
              <a:spcAft>
                <a:spcPts val="0"/>
              </a:spcAft>
              <a:buClr>
                <a:schemeClr val="dk1"/>
              </a:buClr>
              <a:buSzPts val="2800"/>
              <a:buFont typeface="Arial"/>
              <a:buNone/>
              <a:defRPr sz="2800" b="1">
                <a:solidFill>
                  <a:schemeClr val="dk1"/>
                </a:solidFill>
              </a:defRPr>
            </a:lvl5pPr>
            <a:lvl6pPr lvl="5" rtl="0">
              <a:spcBef>
                <a:spcPts val="0"/>
              </a:spcBef>
              <a:spcAft>
                <a:spcPts val="0"/>
              </a:spcAft>
              <a:buClr>
                <a:schemeClr val="dk1"/>
              </a:buClr>
              <a:buSzPts val="2800"/>
              <a:buFont typeface="Arial"/>
              <a:buNone/>
              <a:defRPr sz="2800" b="1">
                <a:solidFill>
                  <a:schemeClr val="dk1"/>
                </a:solidFill>
              </a:defRPr>
            </a:lvl6pPr>
            <a:lvl7pPr lvl="6" rtl="0">
              <a:spcBef>
                <a:spcPts val="0"/>
              </a:spcBef>
              <a:spcAft>
                <a:spcPts val="0"/>
              </a:spcAft>
              <a:buClr>
                <a:schemeClr val="dk1"/>
              </a:buClr>
              <a:buSzPts val="2800"/>
              <a:buFont typeface="Arial"/>
              <a:buNone/>
              <a:defRPr sz="2800" b="1">
                <a:solidFill>
                  <a:schemeClr val="dk1"/>
                </a:solidFill>
              </a:defRPr>
            </a:lvl7pPr>
            <a:lvl8pPr lvl="7" rtl="0">
              <a:spcBef>
                <a:spcPts val="0"/>
              </a:spcBef>
              <a:spcAft>
                <a:spcPts val="0"/>
              </a:spcAft>
              <a:buClr>
                <a:schemeClr val="dk1"/>
              </a:buClr>
              <a:buSzPts val="2800"/>
              <a:buFont typeface="Arial"/>
              <a:buNone/>
              <a:defRPr sz="2800" b="1">
                <a:solidFill>
                  <a:schemeClr val="dk1"/>
                </a:solidFill>
              </a:defRPr>
            </a:lvl8pPr>
            <a:lvl9pPr lvl="8" rtl="0">
              <a:spcBef>
                <a:spcPts val="0"/>
              </a:spcBef>
              <a:spcAft>
                <a:spcPts val="0"/>
              </a:spcAft>
              <a:buClr>
                <a:schemeClr val="dk1"/>
              </a:buClr>
              <a:buSzPts val="2800"/>
              <a:buFont typeface="Arial"/>
              <a:buNone/>
              <a:defRPr sz="2800" b="1">
                <a:solidFill>
                  <a:schemeClr val="dk1"/>
                </a:solidFill>
              </a:defRPr>
            </a:lvl9pPr>
          </a:lstStyle>
          <a:p>
            <a:endParaRPr/>
          </a:p>
        </p:txBody>
      </p:sp>
      <p:sp>
        <p:nvSpPr>
          <p:cNvPr id="104" name="Google Shape;104;p28"/>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105"/>
        <p:cNvGrpSpPr/>
        <p:nvPr/>
      </p:nvGrpSpPr>
      <p:grpSpPr>
        <a:xfrm>
          <a:off x="0" y="0"/>
          <a:ext cx="0" cy="0"/>
          <a:chOff x="0" y="0"/>
          <a:chExt cx="0" cy="0"/>
        </a:xfrm>
      </p:grpSpPr>
      <p:sp>
        <p:nvSpPr>
          <p:cNvPr id="106" name="Google Shape;106;p29"/>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6200"/>
              <a:buFont typeface="Arial"/>
              <a:buNone/>
              <a:defRPr sz="6200" b="1" i="0" u="none" strike="noStrike" cap="none">
                <a:solidFill>
                  <a:schemeClr val="lt1"/>
                </a:solidFill>
                <a:latin typeface="Arial"/>
                <a:ea typeface="Arial"/>
                <a:cs typeface="Arial"/>
                <a:sym typeface="Arial"/>
              </a:defRPr>
            </a:lvl1pPr>
            <a:lvl2pPr lvl="1" rtl="0">
              <a:spcBef>
                <a:spcPts val="0"/>
              </a:spcBef>
              <a:spcAft>
                <a:spcPts val="0"/>
              </a:spcAft>
              <a:buClr>
                <a:schemeClr val="dk1"/>
              </a:buClr>
              <a:buSzPts val="6200"/>
              <a:buFont typeface="Arial"/>
              <a:buNone/>
              <a:defRPr sz="6200" b="1">
                <a:solidFill>
                  <a:schemeClr val="dk1"/>
                </a:solidFill>
              </a:defRPr>
            </a:lvl2pPr>
            <a:lvl3pPr lvl="2" rtl="0">
              <a:spcBef>
                <a:spcPts val="0"/>
              </a:spcBef>
              <a:spcAft>
                <a:spcPts val="0"/>
              </a:spcAft>
              <a:buClr>
                <a:schemeClr val="dk1"/>
              </a:buClr>
              <a:buSzPts val="6200"/>
              <a:buFont typeface="Arial"/>
              <a:buNone/>
              <a:defRPr sz="6200" b="1">
                <a:solidFill>
                  <a:schemeClr val="dk1"/>
                </a:solidFill>
              </a:defRPr>
            </a:lvl3pPr>
            <a:lvl4pPr lvl="3" rtl="0">
              <a:spcBef>
                <a:spcPts val="0"/>
              </a:spcBef>
              <a:spcAft>
                <a:spcPts val="0"/>
              </a:spcAft>
              <a:buClr>
                <a:schemeClr val="dk1"/>
              </a:buClr>
              <a:buSzPts val="6200"/>
              <a:buFont typeface="Arial"/>
              <a:buNone/>
              <a:defRPr sz="6200" b="1">
                <a:solidFill>
                  <a:schemeClr val="dk1"/>
                </a:solidFill>
              </a:defRPr>
            </a:lvl4pPr>
            <a:lvl5pPr lvl="4" rtl="0">
              <a:spcBef>
                <a:spcPts val="0"/>
              </a:spcBef>
              <a:spcAft>
                <a:spcPts val="0"/>
              </a:spcAft>
              <a:buClr>
                <a:schemeClr val="dk1"/>
              </a:buClr>
              <a:buSzPts val="6200"/>
              <a:buFont typeface="Arial"/>
              <a:buNone/>
              <a:defRPr sz="6200" b="1">
                <a:solidFill>
                  <a:schemeClr val="dk1"/>
                </a:solidFill>
              </a:defRPr>
            </a:lvl5pPr>
            <a:lvl6pPr lvl="5" rtl="0">
              <a:spcBef>
                <a:spcPts val="0"/>
              </a:spcBef>
              <a:spcAft>
                <a:spcPts val="0"/>
              </a:spcAft>
              <a:buClr>
                <a:schemeClr val="dk1"/>
              </a:buClr>
              <a:buSzPts val="6200"/>
              <a:buFont typeface="Arial"/>
              <a:buNone/>
              <a:defRPr sz="6200" b="1">
                <a:solidFill>
                  <a:schemeClr val="dk1"/>
                </a:solidFill>
              </a:defRPr>
            </a:lvl6pPr>
            <a:lvl7pPr lvl="6" rtl="0">
              <a:spcBef>
                <a:spcPts val="0"/>
              </a:spcBef>
              <a:spcAft>
                <a:spcPts val="0"/>
              </a:spcAft>
              <a:buClr>
                <a:schemeClr val="dk1"/>
              </a:buClr>
              <a:buSzPts val="6200"/>
              <a:buFont typeface="Arial"/>
              <a:buNone/>
              <a:defRPr sz="6200" b="1">
                <a:solidFill>
                  <a:schemeClr val="dk1"/>
                </a:solidFill>
              </a:defRPr>
            </a:lvl7pPr>
            <a:lvl8pPr lvl="7" rtl="0">
              <a:spcBef>
                <a:spcPts val="0"/>
              </a:spcBef>
              <a:spcAft>
                <a:spcPts val="0"/>
              </a:spcAft>
              <a:buClr>
                <a:schemeClr val="dk1"/>
              </a:buClr>
              <a:buSzPts val="6200"/>
              <a:buFont typeface="Arial"/>
              <a:buNone/>
              <a:defRPr sz="6200" b="1">
                <a:solidFill>
                  <a:schemeClr val="dk1"/>
                </a:solidFill>
              </a:defRPr>
            </a:lvl8pPr>
            <a:lvl9pPr lvl="8" rtl="0">
              <a:spcBef>
                <a:spcPts val="0"/>
              </a:spcBef>
              <a:spcAft>
                <a:spcPts val="0"/>
              </a:spcAft>
              <a:buClr>
                <a:schemeClr val="dk1"/>
              </a:buClr>
              <a:buSzPts val="6200"/>
              <a:buFont typeface="Arial"/>
              <a:buNone/>
              <a:defRPr sz="6200" b="1">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0 Title slide with photo placeholder">
  <p:cSld name="CUSTOM_8_1">
    <p:spTree>
      <p:nvGrpSpPr>
        <p:cNvPr id="1" name="Shape 107"/>
        <p:cNvGrpSpPr/>
        <p:nvPr/>
      </p:nvGrpSpPr>
      <p:grpSpPr>
        <a:xfrm>
          <a:off x="0" y="0"/>
          <a:ext cx="0" cy="0"/>
          <a:chOff x="0" y="0"/>
          <a:chExt cx="0" cy="0"/>
        </a:xfrm>
      </p:grpSpPr>
      <p:sp>
        <p:nvSpPr>
          <p:cNvPr id="108" name="Google Shape;108;p30"/>
          <p:cNvSpPr/>
          <p:nvPr/>
        </p:nvSpPr>
        <p:spPr>
          <a:xfrm>
            <a:off x="-5375" y="-24150"/>
            <a:ext cx="9144000" cy="36591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EFEFEF"/>
                </a:solidFill>
                <a:latin typeface="Arial"/>
                <a:ea typeface="Arial"/>
                <a:cs typeface="Arial"/>
                <a:sym typeface="Arial"/>
              </a:rPr>
              <a:t>Place a photo over this space</a:t>
            </a:r>
            <a:endParaRPr sz="1400" b="0" i="0" u="none" strike="noStrike" cap="none">
              <a:solidFill>
                <a:srgbClr val="EFEFEF"/>
              </a:solidFill>
              <a:latin typeface="Arial"/>
              <a:ea typeface="Arial"/>
              <a:cs typeface="Arial"/>
              <a:sym typeface="Arial"/>
            </a:endParaRPr>
          </a:p>
        </p:txBody>
      </p:sp>
      <p:pic>
        <p:nvPicPr>
          <p:cNvPr id="109" name="Google Shape;109;p30" descr="ASU_Horiz_RGB_Digital_MaroonGold.png"/>
          <p:cNvPicPr preferRelativeResize="0"/>
          <p:nvPr/>
        </p:nvPicPr>
        <p:blipFill rotWithShape="1">
          <a:blip r:embed="rId2">
            <a:alphaModFix/>
          </a:blip>
          <a:srcRect/>
          <a:stretch/>
        </p:blipFill>
        <p:spPr>
          <a:xfrm>
            <a:off x="436818" y="3817272"/>
            <a:ext cx="3844969" cy="1067101"/>
          </a:xfrm>
          <a:prstGeom prst="rect">
            <a:avLst/>
          </a:prstGeom>
          <a:noFill/>
          <a:ln>
            <a:noFill/>
          </a:ln>
        </p:spPr>
      </p:pic>
      <p:sp>
        <p:nvSpPr>
          <p:cNvPr id="110" name="Google Shape;110;p30"/>
          <p:cNvSpPr txBox="1">
            <a:spLocks noGrp="1"/>
          </p:cNvSpPr>
          <p:nvPr>
            <p:ph type="ctrTitle"/>
          </p:nvPr>
        </p:nvSpPr>
        <p:spPr>
          <a:xfrm>
            <a:off x="647650" y="1362325"/>
            <a:ext cx="8136300" cy="205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5200" b="1"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b="1">
                <a:solidFill>
                  <a:schemeClr val="dk1"/>
                </a:solidFill>
              </a:defRPr>
            </a:lvl2pPr>
            <a:lvl3pPr lvl="2" algn="ctr" rtl="0">
              <a:lnSpc>
                <a:spcPct val="100000"/>
              </a:lnSpc>
              <a:spcBef>
                <a:spcPts val="0"/>
              </a:spcBef>
              <a:spcAft>
                <a:spcPts val="0"/>
              </a:spcAft>
              <a:buClr>
                <a:schemeClr val="dk1"/>
              </a:buClr>
              <a:buSzPts val="1400"/>
              <a:buFont typeface="Arial"/>
              <a:buNone/>
              <a:defRPr sz="5200" b="1">
                <a:solidFill>
                  <a:schemeClr val="dk1"/>
                </a:solidFill>
              </a:defRPr>
            </a:lvl3pPr>
            <a:lvl4pPr lvl="3" algn="ctr" rtl="0">
              <a:lnSpc>
                <a:spcPct val="100000"/>
              </a:lnSpc>
              <a:spcBef>
                <a:spcPts val="0"/>
              </a:spcBef>
              <a:spcAft>
                <a:spcPts val="0"/>
              </a:spcAft>
              <a:buClr>
                <a:schemeClr val="dk1"/>
              </a:buClr>
              <a:buSzPts val="1400"/>
              <a:buFont typeface="Arial"/>
              <a:buNone/>
              <a:defRPr sz="5200" b="1">
                <a:solidFill>
                  <a:schemeClr val="dk1"/>
                </a:solidFill>
              </a:defRPr>
            </a:lvl4pPr>
            <a:lvl5pPr lvl="4" algn="ctr" rtl="0">
              <a:lnSpc>
                <a:spcPct val="100000"/>
              </a:lnSpc>
              <a:spcBef>
                <a:spcPts val="0"/>
              </a:spcBef>
              <a:spcAft>
                <a:spcPts val="0"/>
              </a:spcAft>
              <a:buClr>
                <a:schemeClr val="dk1"/>
              </a:buClr>
              <a:buSzPts val="1400"/>
              <a:buFont typeface="Arial"/>
              <a:buNone/>
              <a:defRPr sz="5200" b="1">
                <a:solidFill>
                  <a:schemeClr val="dk1"/>
                </a:solidFill>
              </a:defRPr>
            </a:lvl5pPr>
            <a:lvl6pPr lvl="5" algn="ctr" rtl="0">
              <a:lnSpc>
                <a:spcPct val="100000"/>
              </a:lnSpc>
              <a:spcBef>
                <a:spcPts val="0"/>
              </a:spcBef>
              <a:spcAft>
                <a:spcPts val="0"/>
              </a:spcAft>
              <a:buClr>
                <a:schemeClr val="dk1"/>
              </a:buClr>
              <a:buSzPts val="1400"/>
              <a:buFont typeface="Arial"/>
              <a:buNone/>
              <a:defRPr sz="5200" b="1">
                <a:solidFill>
                  <a:schemeClr val="dk1"/>
                </a:solidFill>
              </a:defRPr>
            </a:lvl6pPr>
            <a:lvl7pPr lvl="6" algn="ctr" rtl="0">
              <a:lnSpc>
                <a:spcPct val="100000"/>
              </a:lnSpc>
              <a:spcBef>
                <a:spcPts val="0"/>
              </a:spcBef>
              <a:spcAft>
                <a:spcPts val="0"/>
              </a:spcAft>
              <a:buClr>
                <a:schemeClr val="dk1"/>
              </a:buClr>
              <a:buSzPts val="1400"/>
              <a:buFont typeface="Arial"/>
              <a:buNone/>
              <a:defRPr sz="5200" b="1">
                <a:solidFill>
                  <a:schemeClr val="dk1"/>
                </a:solidFill>
              </a:defRPr>
            </a:lvl7pPr>
            <a:lvl8pPr lvl="7" algn="ctr" rtl="0">
              <a:lnSpc>
                <a:spcPct val="100000"/>
              </a:lnSpc>
              <a:spcBef>
                <a:spcPts val="0"/>
              </a:spcBef>
              <a:spcAft>
                <a:spcPts val="0"/>
              </a:spcAft>
              <a:buClr>
                <a:schemeClr val="dk1"/>
              </a:buClr>
              <a:buSzPts val="1400"/>
              <a:buFont typeface="Arial"/>
              <a:buNone/>
              <a:defRPr sz="5200" b="1">
                <a:solidFill>
                  <a:schemeClr val="dk1"/>
                </a:solidFill>
              </a:defRPr>
            </a:lvl8pPr>
            <a:lvl9pPr lvl="8" algn="ctr" rtl="0">
              <a:lnSpc>
                <a:spcPct val="100000"/>
              </a:lnSpc>
              <a:spcBef>
                <a:spcPts val="0"/>
              </a:spcBef>
              <a:spcAft>
                <a:spcPts val="0"/>
              </a:spcAft>
              <a:buClr>
                <a:schemeClr val="dk1"/>
              </a:buClr>
              <a:buSzPts val="1400"/>
              <a:buFont typeface="Arial"/>
              <a:buNone/>
              <a:defRPr sz="5200" b="1">
                <a:solidFill>
                  <a:schemeClr val="dk1"/>
                </a:solidFill>
              </a:defRPr>
            </a:lvl9pPr>
          </a:lstStyle>
          <a:p>
            <a:endParaRPr/>
          </a:p>
        </p:txBody>
      </p:sp>
      <p:sp>
        <p:nvSpPr>
          <p:cNvPr id="111" name="Google Shape;111;p30"/>
          <p:cNvSpPr txBox="1">
            <a:spLocks noGrp="1"/>
          </p:cNvSpPr>
          <p:nvPr>
            <p:ph type="body" idx="1"/>
          </p:nvPr>
        </p:nvSpPr>
        <p:spPr>
          <a:xfrm>
            <a:off x="4373450" y="3986129"/>
            <a:ext cx="4458900" cy="53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None/>
              <a:defRPr sz="14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100"/>
              <a:buNone/>
              <a:defRPr sz="11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100"/>
              <a:buNone/>
              <a:defRPr sz="11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100"/>
              <a:buNone/>
              <a:defRPr sz="11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100"/>
              <a:buNone/>
              <a:defRPr sz="11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1100"/>
              <a:buNone/>
              <a:defRPr sz="11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1100"/>
              <a:buNone/>
              <a:defRPr sz="11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1100"/>
              <a:buNone/>
              <a:defRPr sz="11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1100"/>
              <a:buNone/>
              <a:defRPr sz="1100" i="0" u="none" strike="noStrike" cap="none">
                <a:solidFill>
                  <a:srgbClr val="000000"/>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 Chapter break agenda black with bracket">
  <p:cSld name="Custom Layout 1 1_1">
    <p:bg>
      <p:bgPr>
        <a:solidFill>
          <a:srgbClr val="000000"/>
        </a:solidFill>
        <a:effectLst/>
      </p:bgPr>
    </p:bg>
    <p:spTree>
      <p:nvGrpSpPr>
        <p:cNvPr id="1" name="Shape 112"/>
        <p:cNvGrpSpPr/>
        <p:nvPr/>
      </p:nvGrpSpPr>
      <p:grpSpPr>
        <a:xfrm>
          <a:off x="0" y="0"/>
          <a:ext cx="0" cy="0"/>
          <a:chOff x="0" y="0"/>
          <a:chExt cx="0" cy="0"/>
        </a:xfrm>
      </p:grpSpPr>
      <p:sp>
        <p:nvSpPr>
          <p:cNvPr id="113" name="Google Shape;113;p31"/>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FFFFFF"/>
              </a:buClr>
              <a:buSzPts val="3000"/>
              <a:buFont typeface="Arial"/>
              <a:buNone/>
              <a:defRPr sz="3000" b="1" i="0" u="none" strike="noStrike" cap="none">
                <a:solidFill>
                  <a:srgbClr val="FFFFFF"/>
                </a:solidFill>
                <a:latin typeface="Arial"/>
                <a:ea typeface="Arial"/>
                <a:cs typeface="Arial"/>
                <a:sym typeface="Arial"/>
              </a:defRPr>
            </a:lvl1pPr>
            <a:lvl2pPr lvl="1" algn="r" rtl="0">
              <a:lnSpc>
                <a:spcPct val="100000"/>
              </a:lnSpc>
              <a:spcBef>
                <a:spcPts val="0"/>
              </a:spcBef>
              <a:spcAft>
                <a:spcPts val="0"/>
              </a:spcAft>
              <a:buClr>
                <a:srgbClr val="FFFFFF"/>
              </a:buClr>
              <a:buSzPts val="4800"/>
              <a:buFont typeface="Arial"/>
              <a:buNone/>
              <a:defRPr sz="4800" b="1">
                <a:solidFill>
                  <a:srgbClr val="FFFFFF"/>
                </a:solidFill>
              </a:defRPr>
            </a:lvl2pPr>
            <a:lvl3pPr lvl="2" algn="r" rtl="0">
              <a:lnSpc>
                <a:spcPct val="100000"/>
              </a:lnSpc>
              <a:spcBef>
                <a:spcPts val="0"/>
              </a:spcBef>
              <a:spcAft>
                <a:spcPts val="0"/>
              </a:spcAft>
              <a:buClr>
                <a:srgbClr val="FFFFFF"/>
              </a:buClr>
              <a:buSzPts val="4800"/>
              <a:buFont typeface="Arial"/>
              <a:buNone/>
              <a:defRPr sz="4800" b="1">
                <a:solidFill>
                  <a:srgbClr val="FFFFFF"/>
                </a:solidFill>
              </a:defRPr>
            </a:lvl3pPr>
            <a:lvl4pPr lvl="3" algn="r" rtl="0">
              <a:lnSpc>
                <a:spcPct val="100000"/>
              </a:lnSpc>
              <a:spcBef>
                <a:spcPts val="0"/>
              </a:spcBef>
              <a:spcAft>
                <a:spcPts val="0"/>
              </a:spcAft>
              <a:buClr>
                <a:srgbClr val="FFFFFF"/>
              </a:buClr>
              <a:buSzPts val="4800"/>
              <a:buFont typeface="Arial"/>
              <a:buNone/>
              <a:defRPr sz="4800" b="1">
                <a:solidFill>
                  <a:srgbClr val="FFFFFF"/>
                </a:solidFill>
              </a:defRPr>
            </a:lvl4pPr>
            <a:lvl5pPr lvl="4" algn="r" rtl="0">
              <a:lnSpc>
                <a:spcPct val="100000"/>
              </a:lnSpc>
              <a:spcBef>
                <a:spcPts val="0"/>
              </a:spcBef>
              <a:spcAft>
                <a:spcPts val="0"/>
              </a:spcAft>
              <a:buClr>
                <a:srgbClr val="FFFFFF"/>
              </a:buClr>
              <a:buSzPts val="4800"/>
              <a:buFont typeface="Arial"/>
              <a:buNone/>
              <a:defRPr sz="4800" b="1">
                <a:solidFill>
                  <a:srgbClr val="FFFFFF"/>
                </a:solidFill>
              </a:defRPr>
            </a:lvl5pPr>
            <a:lvl6pPr lvl="5" algn="r" rtl="0">
              <a:lnSpc>
                <a:spcPct val="100000"/>
              </a:lnSpc>
              <a:spcBef>
                <a:spcPts val="0"/>
              </a:spcBef>
              <a:spcAft>
                <a:spcPts val="0"/>
              </a:spcAft>
              <a:buClr>
                <a:srgbClr val="FFFFFF"/>
              </a:buClr>
              <a:buSzPts val="4800"/>
              <a:buFont typeface="Arial"/>
              <a:buNone/>
              <a:defRPr sz="4800" b="1">
                <a:solidFill>
                  <a:srgbClr val="FFFFFF"/>
                </a:solidFill>
              </a:defRPr>
            </a:lvl6pPr>
            <a:lvl7pPr lvl="6" algn="r" rtl="0">
              <a:lnSpc>
                <a:spcPct val="100000"/>
              </a:lnSpc>
              <a:spcBef>
                <a:spcPts val="0"/>
              </a:spcBef>
              <a:spcAft>
                <a:spcPts val="0"/>
              </a:spcAft>
              <a:buClr>
                <a:srgbClr val="FFFFFF"/>
              </a:buClr>
              <a:buSzPts val="4800"/>
              <a:buFont typeface="Arial"/>
              <a:buNone/>
              <a:defRPr sz="4800" b="1">
                <a:solidFill>
                  <a:srgbClr val="FFFFFF"/>
                </a:solidFill>
              </a:defRPr>
            </a:lvl7pPr>
            <a:lvl8pPr lvl="7" algn="r" rtl="0">
              <a:lnSpc>
                <a:spcPct val="100000"/>
              </a:lnSpc>
              <a:spcBef>
                <a:spcPts val="0"/>
              </a:spcBef>
              <a:spcAft>
                <a:spcPts val="0"/>
              </a:spcAft>
              <a:buClr>
                <a:srgbClr val="FFFFFF"/>
              </a:buClr>
              <a:buSzPts val="4800"/>
              <a:buFont typeface="Arial"/>
              <a:buNone/>
              <a:defRPr sz="4800" b="1">
                <a:solidFill>
                  <a:srgbClr val="FFFFFF"/>
                </a:solidFill>
              </a:defRPr>
            </a:lvl8pPr>
            <a:lvl9pPr lvl="8" algn="r" rtl="0">
              <a:lnSpc>
                <a:spcPct val="100000"/>
              </a:lnSpc>
              <a:spcBef>
                <a:spcPts val="0"/>
              </a:spcBef>
              <a:spcAft>
                <a:spcPts val="0"/>
              </a:spcAft>
              <a:buClr>
                <a:srgbClr val="FFFFFF"/>
              </a:buClr>
              <a:buSzPts val="4800"/>
              <a:buFont typeface="Arial"/>
              <a:buNone/>
              <a:defRPr sz="4800" b="1">
                <a:solidFill>
                  <a:srgbClr val="FFFFFF"/>
                </a:solidFill>
              </a:defRPr>
            </a:lvl9pPr>
          </a:lstStyle>
          <a:p>
            <a:endParaRPr/>
          </a:p>
        </p:txBody>
      </p:sp>
      <p:sp>
        <p:nvSpPr>
          <p:cNvPr id="114" name="Google Shape;114;p31"/>
          <p:cNvSpPr txBox="1"/>
          <p:nvPr/>
        </p:nvSpPr>
        <p:spPr>
          <a:xfrm>
            <a:off x="3664990" y="371598"/>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2500"/>
              <a:buFont typeface="Arial"/>
              <a:buNone/>
            </a:pPr>
            <a:r>
              <a:rPr lang="en" sz="22500" b="0" i="0" u="none" strike="noStrike" cap="none">
                <a:solidFill>
                  <a:schemeClr val="accent1"/>
                </a:solidFill>
                <a:latin typeface="Arial"/>
                <a:ea typeface="Arial"/>
                <a:cs typeface="Arial"/>
                <a:sym typeface="Arial"/>
              </a:rPr>
              <a:t>{</a:t>
            </a:r>
            <a:endParaRPr sz="1100" b="0" i="0" u="none" strike="noStrike" cap="none">
              <a:solidFill>
                <a:schemeClr val="accent1"/>
              </a:solidFill>
              <a:latin typeface="Arial"/>
              <a:ea typeface="Arial"/>
              <a:cs typeface="Arial"/>
              <a:sym typeface="Arial"/>
            </a:endParaRPr>
          </a:p>
        </p:txBody>
      </p:sp>
      <p:sp>
        <p:nvSpPr>
          <p:cNvPr id="115" name="Google Shape;115;p31"/>
          <p:cNvSpPr txBox="1">
            <a:spLocks noGrp="1"/>
          </p:cNvSpPr>
          <p:nvPr>
            <p:ph type="subTitle" idx="1"/>
          </p:nvPr>
        </p:nvSpPr>
        <p:spPr>
          <a:xfrm>
            <a:off x="4898000" y="508875"/>
            <a:ext cx="3737100" cy="4102800"/>
          </a:xfrm>
          <a:prstGeom prst="rect">
            <a:avLst/>
          </a:prstGeom>
          <a:noFill/>
          <a:ln>
            <a:noFill/>
          </a:ln>
        </p:spPr>
        <p:txBody>
          <a:bodyPr spcFirstLastPara="1" wrap="square" lIns="91425" tIns="91425" rIns="91425" bIns="91425" anchor="ctr" anchorCtr="0">
            <a:noAutofit/>
          </a:bodyPr>
          <a:lstStyle>
            <a:lvl1pPr lvl="0" algn="l" rtl="0">
              <a:lnSpc>
                <a:spcPct val="115000"/>
              </a:lnSpc>
              <a:spcBef>
                <a:spcPts val="0"/>
              </a:spcBef>
              <a:spcAft>
                <a:spcPts val="0"/>
              </a:spcAft>
              <a:buSzPts val="1400"/>
              <a:buNone/>
              <a:defRPr b="1">
                <a:solidFill>
                  <a:schemeClr val="lt1"/>
                </a:solidFill>
              </a:defRPr>
            </a:lvl1pPr>
            <a:lvl2pPr lvl="1" algn="l" rtl="0">
              <a:lnSpc>
                <a:spcPct val="115000"/>
              </a:lnSpc>
              <a:spcBef>
                <a:spcPts val="1600"/>
              </a:spcBef>
              <a:spcAft>
                <a:spcPts val="0"/>
              </a:spcAft>
              <a:buSzPts val="1400"/>
              <a:buNone/>
              <a:defRPr b="1">
                <a:highlight>
                  <a:schemeClr val="lt1"/>
                </a:highlight>
              </a:defRPr>
            </a:lvl2pPr>
            <a:lvl3pPr lvl="2" algn="l" rtl="0">
              <a:lnSpc>
                <a:spcPct val="115000"/>
              </a:lnSpc>
              <a:spcBef>
                <a:spcPts val="1600"/>
              </a:spcBef>
              <a:spcAft>
                <a:spcPts val="0"/>
              </a:spcAft>
              <a:buSzPts val="1400"/>
              <a:buNone/>
              <a:defRPr b="1">
                <a:highlight>
                  <a:schemeClr val="lt1"/>
                </a:highlight>
              </a:defRPr>
            </a:lvl3pPr>
            <a:lvl4pPr lvl="3" algn="l" rtl="0">
              <a:lnSpc>
                <a:spcPct val="115000"/>
              </a:lnSpc>
              <a:spcBef>
                <a:spcPts val="1600"/>
              </a:spcBef>
              <a:spcAft>
                <a:spcPts val="0"/>
              </a:spcAft>
              <a:buSzPts val="1400"/>
              <a:buNone/>
              <a:defRPr b="1">
                <a:highlight>
                  <a:schemeClr val="lt1"/>
                </a:highlight>
              </a:defRPr>
            </a:lvl4pPr>
            <a:lvl5pPr lvl="4" algn="l" rtl="0">
              <a:lnSpc>
                <a:spcPct val="115000"/>
              </a:lnSpc>
              <a:spcBef>
                <a:spcPts val="1600"/>
              </a:spcBef>
              <a:spcAft>
                <a:spcPts val="0"/>
              </a:spcAft>
              <a:buSzPts val="1400"/>
              <a:buNone/>
              <a:defRPr b="1">
                <a:highlight>
                  <a:schemeClr val="lt1"/>
                </a:highlight>
              </a:defRPr>
            </a:lvl5pPr>
            <a:lvl6pPr lvl="5" algn="l" rtl="0">
              <a:lnSpc>
                <a:spcPct val="115000"/>
              </a:lnSpc>
              <a:spcBef>
                <a:spcPts val="1600"/>
              </a:spcBef>
              <a:spcAft>
                <a:spcPts val="0"/>
              </a:spcAft>
              <a:buSzPts val="1400"/>
              <a:buNone/>
              <a:defRPr b="1">
                <a:highlight>
                  <a:schemeClr val="lt1"/>
                </a:highlight>
              </a:defRPr>
            </a:lvl6pPr>
            <a:lvl7pPr lvl="6" algn="l" rtl="0">
              <a:lnSpc>
                <a:spcPct val="115000"/>
              </a:lnSpc>
              <a:spcBef>
                <a:spcPts val="1600"/>
              </a:spcBef>
              <a:spcAft>
                <a:spcPts val="0"/>
              </a:spcAft>
              <a:buSzPts val="1400"/>
              <a:buNone/>
              <a:defRPr b="1">
                <a:highlight>
                  <a:schemeClr val="lt1"/>
                </a:highlight>
              </a:defRPr>
            </a:lvl7pPr>
            <a:lvl8pPr lvl="7" algn="l" rtl="0">
              <a:lnSpc>
                <a:spcPct val="115000"/>
              </a:lnSpc>
              <a:spcBef>
                <a:spcPts val="1600"/>
              </a:spcBef>
              <a:spcAft>
                <a:spcPts val="0"/>
              </a:spcAft>
              <a:buSzPts val="1400"/>
              <a:buNone/>
              <a:defRPr b="1">
                <a:highlight>
                  <a:schemeClr val="lt1"/>
                </a:highlight>
              </a:defRPr>
            </a:lvl8pPr>
            <a:lvl9pPr lvl="8" algn="l" rtl="0">
              <a:lnSpc>
                <a:spcPct val="115000"/>
              </a:lnSpc>
              <a:spcBef>
                <a:spcPts val="1600"/>
              </a:spcBef>
              <a:spcAft>
                <a:spcPts val="1600"/>
              </a:spcAft>
              <a:buSzPts val="1400"/>
              <a:buNone/>
              <a:defRPr b="1">
                <a:highlight>
                  <a:schemeClr val="lt1"/>
                </a:highligh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0 Agenda White with 2 columns">
  <p:cSld name="CUSTOM_3_1">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673025" y="2285400"/>
            <a:ext cx="2927400" cy="5727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3000">
                <a:highlight>
                  <a:schemeClr val="accent1"/>
                </a:highlight>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4168625" y="472450"/>
            <a:ext cx="4340100" cy="4189800"/>
          </a:xfrm>
          <a:prstGeom prst="rect">
            <a:avLst/>
          </a:prstGeom>
          <a:noFill/>
          <a:ln>
            <a:noFill/>
          </a:ln>
        </p:spPr>
        <p:txBody>
          <a:bodyPr spcFirstLastPara="1" wrap="square" lIns="91425" tIns="91425" rIns="91425" bIns="91425" anchor="ctr" anchorCtr="0">
            <a:noAutofit/>
          </a:bodyPr>
          <a:lstStyle>
            <a:lvl1pPr marL="457200" lvl="0" indent="-228600" algn="l" rtl="0">
              <a:lnSpc>
                <a:spcPct val="115000"/>
              </a:lnSpc>
              <a:spcBef>
                <a:spcPts val="0"/>
              </a:spcBef>
              <a:spcAft>
                <a:spcPts val="0"/>
              </a:spcAft>
              <a:buSzPts val="1200"/>
              <a:buNone/>
              <a:defRPr sz="1200"/>
            </a:lvl1pPr>
            <a:lvl2pPr marL="914400" lvl="1" indent="-228600" algn="l" rtl="0">
              <a:lnSpc>
                <a:spcPct val="115000"/>
              </a:lnSpc>
              <a:spcBef>
                <a:spcPts val="1600"/>
              </a:spcBef>
              <a:spcAft>
                <a:spcPts val="0"/>
              </a:spcAft>
              <a:buSzPts val="1400"/>
              <a:buNone/>
              <a:defRPr/>
            </a:lvl2pPr>
            <a:lvl3pPr marL="1371600" lvl="2" indent="-228600" algn="l" rtl="0">
              <a:lnSpc>
                <a:spcPct val="115000"/>
              </a:lnSpc>
              <a:spcBef>
                <a:spcPts val="1600"/>
              </a:spcBef>
              <a:spcAft>
                <a:spcPts val="0"/>
              </a:spcAft>
              <a:buSzPts val="1400"/>
              <a:buNone/>
              <a:defRPr/>
            </a:lvl3pPr>
            <a:lvl4pPr marL="1828800" lvl="3" indent="-228600" algn="l" rtl="0">
              <a:lnSpc>
                <a:spcPct val="115000"/>
              </a:lnSpc>
              <a:spcBef>
                <a:spcPts val="1600"/>
              </a:spcBef>
              <a:spcAft>
                <a:spcPts val="0"/>
              </a:spcAft>
              <a:buSzPts val="1400"/>
              <a:buNone/>
              <a:defRPr/>
            </a:lvl4pPr>
            <a:lvl5pPr marL="2286000" lvl="4" indent="-228600" algn="l" rtl="0">
              <a:lnSpc>
                <a:spcPct val="115000"/>
              </a:lnSpc>
              <a:spcBef>
                <a:spcPts val="1600"/>
              </a:spcBef>
              <a:spcAft>
                <a:spcPts val="0"/>
              </a:spcAft>
              <a:buSzPts val="1400"/>
              <a:buNone/>
              <a:defRPr/>
            </a:lvl5pPr>
            <a:lvl6pPr marL="2743200" lvl="5" indent="-228600" algn="l" rtl="0">
              <a:lnSpc>
                <a:spcPct val="115000"/>
              </a:lnSpc>
              <a:spcBef>
                <a:spcPts val="1600"/>
              </a:spcBef>
              <a:spcAft>
                <a:spcPts val="0"/>
              </a:spcAft>
              <a:buSzPts val="1400"/>
              <a:buNone/>
              <a:defRPr/>
            </a:lvl6pPr>
            <a:lvl7pPr marL="3200400" lvl="6" indent="-228600" algn="l" rtl="0">
              <a:lnSpc>
                <a:spcPct val="115000"/>
              </a:lnSpc>
              <a:spcBef>
                <a:spcPts val="1600"/>
              </a:spcBef>
              <a:spcAft>
                <a:spcPts val="0"/>
              </a:spcAft>
              <a:buSzPts val="1400"/>
              <a:buNone/>
              <a:defRPr/>
            </a:lvl7pPr>
            <a:lvl8pPr marL="3657600" lvl="7" indent="-228600" algn="l" rtl="0">
              <a:lnSpc>
                <a:spcPct val="115000"/>
              </a:lnSpc>
              <a:spcBef>
                <a:spcPts val="1600"/>
              </a:spcBef>
              <a:spcAft>
                <a:spcPts val="0"/>
              </a:spcAft>
              <a:buSzPts val="1400"/>
              <a:buNone/>
              <a:defRPr/>
            </a:lvl8pPr>
            <a:lvl9pPr marL="4114800" lvl="8" indent="-228600" algn="l" rtl="0">
              <a:lnSpc>
                <a:spcPct val="115000"/>
              </a:lnSpc>
              <a:spcBef>
                <a:spcPts val="1600"/>
              </a:spcBef>
              <a:spcAft>
                <a:spcPts val="1600"/>
              </a:spcAft>
              <a:buSzPts val="1400"/>
              <a:buNone/>
              <a:defRPr/>
            </a:lvl9pPr>
          </a:lstStyle>
          <a:p>
            <a:endParaRPr/>
          </a:p>
        </p:txBody>
      </p:sp>
      <p:cxnSp>
        <p:nvCxnSpPr>
          <p:cNvPr id="119" name="Google Shape;119;p32"/>
          <p:cNvCxnSpPr/>
          <p:nvPr/>
        </p:nvCxnSpPr>
        <p:spPr>
          <a:xfrm>
            <a:off x="3891200" y="1884300"/>
            <a:ext cx="0" cy="138030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0 Gold chapter break or bold statement gold with subheading">
  <p:cSld name="Gold chapter break or bold statement gold_2">
    <p:bg>
      <p:bgPr>
        <a:solidFill>
          <a:schemeClr val="accent1"/>
        </a:solidFill>
        <a:effectLst/>
      </p:bgPr>
    </p:bg>
    <p:spTree>
      <p:nvGrpSpPr>
        <p:cNvPr id="1" name="Shape 120"/>
        <p:cNvGrpSpPr/>
        <p:nvPr/>
      </p:nvGrpSpPr>
      <p:grpSpPr>
        <a:xfrm>
          <a:off x="0" y="0"/>
          <a:ext cx="0" cy="0"/>
          <a:chOff x="0" y="0"/>
          <a:chExt cx="0" cy="0"/>
        </a:xfrm>
      </p:grpSpPr>
      <p:sp>
        <p:nvSpPr>
          <p:cNvPr id="121" name="Google Shape;121;p33"/>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22" name="Google Shape;122;p33"/>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0 Headline with 3 column">
  <p:cSld name="1_Title only_1">
    <p:spTree>
      <p:nvGrpSpPr>
        <p:cNvPr id="1" name="Shape 123"/>
        <p:cNvGrpSpPr/>
        <p:nvPr/>
      </p:nvGrpSpPr>
      <p:grpSpPr>
        <a:xfrm>
          <a:off x="0" y="0"/>
          <a:ext cx="0" cy="0"/>
          <a:chOff x="0" y="0"/>
          <a:chExt cx="0" cy="0"/>
        </a:xfrm>
      </p:grpSpPr>
      <p:sp>
        <p:nvSpPr>
          <p:cNvPr id="124" name="Google Shape;124;p34"/>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25" name="Google Shape;125;p34"/>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26" name="Google Shape;126;p34"/>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127" name="Google Shape;127;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3000"/>
              <a:buFont typeface="Arial"/>
              <a:buNone/>
              <a:defRPr sz="3000" b="1">
                <a:solidFill>
                  <a:schemeClr val="dk1"/>
                </a:solidFill>
              </a:defRPr>
            </a:lvl2pPr>
            <a:lvl3pPr lvl="2" algn="l" rtl="0">
              <a:lnSpc>
                <a:spcPct val="100000"/>
              </a:lnSpc>
              <a:spcBef>
                <a:spcPts val="0"/>
              </a:spcBef>
              <a:spcAft>
                <a:spcPts val="0"/>
              </a:spcAft>
              <a:buClr>
                <a:schemeClr val="dk1"/>
              </a:buClr>
              <a:buSzPts val="3000"/>
              <a:buFont typeface="Arial"/>
              <a:buNone/>
              <a:defRPr sz="3000" b="1">
                <a:solidFill>
                  <a:schemeClr val="dk1"/>
                </a:solidFill>
              </a:defRPr>
            </a:lvl3pPr>
            <a:lvl4pPr lvl="3" algn="l" rtl="0">
              <a:lnSpc>
                <a:spcPct val="100000"/>
              </a:lnSpc>
              <a:spcBef>
                <a:spcPts val="0"/>
              </a:spcBef>
              <a:spcAft>
                <a:spcPts val="0"/>
              </a:spcAft>
              <a:buClr>
                <a:schemeClr val="dk1"/>
              </a:buClr>
              <a:buSzPts val="3000"/>
              <a:buFont typeface="Arial"/>
              <a:buNone/>
              <a:defRPr sz="3000" b="1">
                <a:solidFill>
                  <a:schemeClr val="dk1"/>
                </a:solidFill>
              </a:defRPr>
            </a:lvl4pPr>
            <a:lvl5pPr lvl="4" algn="l" rtl="0">
              <a:lnSpc>
                <a:spcPct val="100000"/>
              </a:lnSpc>
              <a:spcBef>
                <a:spcPts val="0"/>
              </a:spcBef>
              <a:spcAft>
                <a:spcPts val="0"/>
              </a:spcAft>
              <a:buClr>
                <a:schemeClr val="dk1"/>
              </a:buClr>
              <a:buSzPts val="3000"/>
              <a:buFont typeface="Arial"/>
              <a:buNone/>
              <a:defRPr sz="3000" b="1">
                <a:solidFill>
                  <a:schemeClr val="dk1"/>
                </a:solidFill>
              </a:defRPr>
            </a:lvl5pPr>
            <a:lvl6pPr lvl="5" algn="l" rtl="0">
              <a:lnSpc>
                <a:spcPct val="100000"/>
              </a:lnSpc>
              <a:spcBef>
                <a:spcPts val="0"/>
              </a:spcBef>
              <a:spcAft>
                <a:spcPts val="0"/>
              </a:spcAft>
              <a:buClr>
                <a:schemeClr val="dk1"/>
              </a:buClr>
              <a:buSzPts val="3000"/>
              <a:buFont typeface="Arial"/>
              <a:buNone/>
              <a:defRPr sz="3000" b="1">
                <a:solidFill>
                  <a:schemeClr val="dk1"/>
                </a:solidFill>
              </a:defRPr>
            </a:lvl6pPr>
            <a:lvl7pPr lvl="6" algn="l" rtl="0">
              <a:lnSpc>
                <a:spcPct val="100000"/>
              </a:lnSpc>
              <a:spcBef>
                <a:spcPts val="0"/>
              </a:spcBef>
              <a:spcAft>
                <a:spcPts val="0"/>
              </a:spcAft>
              <a:buClr>
                <a:schemeClr val="dk1"/>
              </a:buClr>
              <a:buSzPts val="3000"/>
              <a:buFont typeface="Arial"/>
              <a:buNone/>
              <a:defRPr sz="3000" b="1">
                <a:solidFill>
                  <a:schemeClr val="dk1"/>
                </a:solidFill>
              </a:defRPr>
            </a:lvl7pPr>
            <a:lvl8pPr lvl="7" algn="l" rtl="0">
              <a:lnSpc>
                <a:spcPct val="100000"/>
              </a:lnSpc>
              <a:spcBef>
                <a:spcPts val="0"/>
              </a:spcBef>
              <a:spcAft>
                <a:spcPts val="0"/>
              </a:spcAft>
              <a:buClr>
                <a:schemeClr val="dk1"/>
              </a:buClr>
              <a:buSzPts val="3000"/>
              <a:buFont typeface="Arial"/>
              <a:buNone/>
              <a:defRPr sz="3000" b="1">
                <a:solidFill>
                  <a:schemeClr val="dk1"/>
                </a:solidFill>
              </a:defRPr>
            </a:lvl8pPr>
            <a:lvl9pPr lvl="8" algn="l" rtl="0">
              <a:lnSpc>
                <a:spcPct val="100000"/>
              </a:lnSpc>
              <a:spcBef>
                <a:spcPts val="0"/>
              </a:spcBef>
              <a:spcAft>
                <a:spcPts val="0"/>
              </a:spcAft>
              <a:buClr>
                <a:schemeClr val="dk1"/>
              </a:buClr>
              <a:buSzPts val="3000"/>
              <a:buFont typeface="Arial"/>
              <a:buNone/>
              <a:defRPr sz="3000" b="1">
                <a:solidFill>
                  <a:schemeClr val="dk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1 Blank">
  <p:cSld name="CUSTOM_7">
    <p:bg>
      <p:bgPr>
        <a:no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 Title slide with photo placeholder 1">
  <p:cSld name="CUSTOM_8_1_1">
    <p:spTree>
      <p:nvGrpSpPr>
        <p:cNvPr id="1" name="Shape 129"/>
        <p:cNvGrpSpPr/>
        <p:nvPr/>
      </p:nvGrpSpPr>
      <p:grpSpPr>
        <a:xfrm>
          <a:off x="0" y="0"/>
          <a:ext cx="0" cy="0"/>
          <a:chOff x="0" y="0"/>
          <a:chExt cx="0" cy="0"/>
        </a:xfrm>
      </p:grpSpPr>
      <p:sp>
        <p:nvSpPr>
          <p:cNvPr id="130" name="Google Shape;130;p36"/>
          <p:cNvSpPr/>
          <p:nvPr/>
        </p:nvSpPr>
        <p:spPr>
          <a:xfrm>
            <a:off x="-5375" y="-24150"/>
            <a:ext cx="9144000" cy="3659100"/>
          </a:xfrm>
          <a:prstGeom prst="rect">
            <a:avLst/>
          </a:prstGeom>
          <a:solidFill>
            <a:srgbClr val="F3F3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EFEFEF"/>
                </a:solidFill>
                <a:latin typeface="Arial"/>
                <a:ea typeface="Arial"/>
                <a:cs typeface="Arial"/>
                <a:sym typeface="Arial"/>
              </a:rPr>
              <a:t>Place a photo over this space</a:t>
            </a:r>
            <a:endParaRPr sz="1400" b="0" i="0" u="none" strike="noStrike" cap="none">
              <a:solidFill>
                <a:srgbClr val="EFEFEF"/>
              </a:solidFill>
              <a:latin typeface="Arial"/>
              <a:ea typeface="Arial"/>
              <a:cs typeface="Arial"/>
              <a:sym typeface="Arial"/>
            </a:endParaRPr>
          </a:p>
        </p:txBody>
      </p:sp>
      <p:pic>
        <p:nvPicPr>
          <p:cNvPr id="131" name="Google Shape;131;p36" descr="ASU_Horiz_RGB_Digital_MaroonGold.png"/>
          <p:cNvPicPr preferRelativeResize="0"/>
          <p:nvPr/>
        </p:nvPicPr>
        <p:blipFill rotWithShape="1">
          <a:blip r:embed="rId2">
            <a:alphaModFix/>
          </a:blip>
          <a:srcRect/>
          <a:stretch/>
        </p:blipFill>
        <p:spPr>
          <a:xfrm>
            <a:off x="436818" y="3817272"/>
            <a:ext cx="3844969" cy="1067101"/>
          </a:xfrm>
          <a:prstGeom prst="rect">
            <a:avLst/>
          </a:prstGeom>
          <a:noFill/>
          <a:ln>
            <a:noFill/>
          </a:ln>
        </p:spPr>
      </p:pic>
      <p:sp>
        <p:nvSpPr>
          <p:cNvPr id="132" name="Google Shape;132;p36"/>
          <p:cNvSpPr txBox="1">
            <a:spLocks noGrp="1"/>
          </p:cNvSpPr>
          <p:nvPr>
            <p:ph type="ctrTitle"/>
          </p:nvPr>
        </p:nvSpPr>
        <p:spPr>
          <a:xfrm>
            <a:off x="647650" y="1362325"/>
            <a:ext cx="8136300" cy="205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5200" b="1"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b="1">
                <a:solidFill>
                  <a:schemeClr val="dk1"/>
                </a:solidFill>
              </a:defRPr>
            </a:lvl2pPr>
            <a:lvl3pPr lvl="2" algn="ctr" rtl="0">
              <a:lnSpc>
                <a:spcPct val="100000"/>
              </a:lnSpc>
              <a:spcBef>
                <a:spcPts val="0"/>
              </a:spcBef>
              <a:spcAft>
                <a:spcPts val="0"/>
              </a:spcAft>
              <a:buClr>
                <a:schemeClr val="dk1"/>
              </a:buClr>
              <a:buSzPts val="1400"/>
              <a:buFont typeface="Arial"/>
              <a:buNone/>
              <a:defRPr sz="5200" b="1">
                <a:solidFill>
                  <a:schemeClr val="dk1"/>
                </a:solidFill>
              </a:defRPr>
            </a:lvl3pPr>
            <a:lvl4pPr lvl="3" algn="ctr" rtl="0">
              <a:lnSpc>
                <a:spcPct val="100000"/>
              </a:lnSpc>
              <a:spcBef>
                <a:spcPts val="0"/>
              </a:spcBef>
              <a:spcAft>
                <a:spcPts val="0"/>
              </a:spcAft>
              <a:buClr>
                <a:schemeClr val="dk1"/>
              </a:buClr>
              <a:buSzPts val="1400"/>
              <a:buFont typeface="Arial"/>
              <a:buNone/>
              <a:defRPr sz="5200" b="1">
                <a:solidFill>
                  <a:schemeClr val="dk1"/>
                </a:solidFill>
              </a:defRPr>
            </a:lvl4pPr>
            <a:lvl5pPr lvl="4" algn="ctr" rtl="0">
              <a:lnSpc>
                <a:spcPct val="100000"/>
              </a:lnSpc>
              <a:spcBef>
                <a:spcPts val="0"/>
              </a:spcBef>
              <a:spcAft>
                <a:spcPts val="0"/>
              </a:spcAft>
              <a:buClr>
                <a:schemeClr val="dk1"/>
              </a:buClr>
              <a:buSzPts val="1400"/>
              <a:buFont typeface="Arial"/>
              <a:buNone/>
              <a:defRPr sz="5200" b="1">
                <a:solidFill>
                  <a:schemeClr val="dk1"/>
                </a:solidFill>
              </a:defRPr>
            </a:lvl5pPr>
            <a:lvl6pPr lvl="5" algn="ctr" rtl="0">
              <a:lnSpc>
                <a:spcPct val="100000"/>
              </a:lnSpc>
              <a:spcBef>
                <a:spcPts val="0"/>
              </a:spcBef>
              <a:spcAft>
                <a:spcPts val="0"/>
              </a:spcAft>
              <a:buClr>
                <a:schemeClr val="dk1"/>
              </a:buClr>
              <a:buSzPts val="1400"/>
              <a:buFont typeface="Arial"/>
              <a:buNone/>
              <a:defRPr sz="5200" b="1">
                <a:solidFill>
                  <a:schemeClr val="dk1"/>
                </a:solidFill>
              </a:defRPr>
            </a:lvl6pPr>
            <a:lvl7pPr lvl="6" algn="ctr" rtl="0">
              <a:lnSpc>
                <a:spcPct val="100000"/>
              </a:lnSpc>
              <a:spcBef>
                <a:spcPts val="0"/>
              </a:spcBef>
              <a:spcAft>
                <a:spcPts val="0"/>
              </a:spcAft>
              <a:buClr>
                <a:schemeClr val="dk1"/>
              </a:buClr>
              <a:buSzPts val="1400"/>
              <a:buFont typeface="Arial"/>
              <a:buNone/>
              <a:defRPr sz="5200" b="1">
                <a:solidFill>
                  <a:schemeClr val="dk1"/>
                </a:solidFill>
              </a:defRPr>
            </a:lvl7pPr>
            <a:lvl8pPr lvl="7" algn="ctr" rtl="0">
              <a:lnSpc>
                <a:spcPct val="100000"/>
              </a:lnSpc>
              <a:spcBef>
                <a:spcPts val="0"/>
              </a:spcBef>
              <a:spcAft>
                <a:spcPts val="0"/>
              </a:spcAft>
              <a:buClr>
                <a:schemeClr val="dk1"/>
              </a:buClr>
              <a:buSzPts val="1400"/>
              <a:buFont typeface="Arial"/>
              <a:buNone/>
              <a:defRPr sz="5200" b="1">
                <a:solidFill>
                  <a:schemeClr val="dk1"/>
                </a:solidFill>
              </a:defRPr>
            </a:lvl8pPr>
            <a:lvl9pPr lvl="8" algn="ctr" rtl="0">
              <a:lnSpc>
                <a:spcPct val="100000"/>
              </a:lnSpc>
              <a:spcBef>
                <a:spcPts val="0"/>
              </a:spcBef>
              <a:spcAft>
                <a:spcPts val="0"/>
              </a:spcAft>
              <a:buClr>
                <a:schemeClr val="dk1"/>
              </a:buClr>
              <a:buSzPts val="1400"/>
              <a:buFont typeface="Arial"/>
              <a:buNone/>
              <a:defRPr sz="5200" b="1">
                <a:solidFill>
                  <a:schemeClr val="dk1"/>
                </a:solidFill>
              </a:defRPr>
            </a:lvl9pPr>
          </a:lstStyle>
          <a:p>
            <a:endParaRPr/>
          </a:p>
        </p:txBody>
      </p:sp>
      <p:sp>
        <p:nvSpPr>
          <p:cNvPr id="133" name="Google Shape;133;p36"/>
          <p:cNvSpPr txBox="1">
            <a:spLocks noGrp="1"/>
          </p:cNvSpPr>
          <p:nvPr>
            <p:ph type="body" idx="1"/>
          </p:nvPr>
        </p:nvSpPr>
        <p:spPr>
          <a:xfrm>
            <a:off x="4373450" y="3986129"/>
            <a:ext cx="4458900" cy="53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None/>
              <a:defRPr sz="1400" b="1" i="0" u="none" strike="noStrike" cap="none">
                <a:solidFill>
                  <a:srgbClr val="000000"/>
                </a:solidFill>
              </a:defRPr>
            </a:lvl1pPr>
            <a:lvl2pPr marL="914400" marR="0" lvl="1" indent="-228600" algn="l" rtl="0">
              <a:lnSpc>
                <a:spcPct val="100000"/>
              </a:lnSpc>
              <a:spcBef>
                <a:spcPts val="0"/>
              </a:spcBef>
              <a:spcAft>
                <a:spcPts val="0"/>
              </a:spcAft>
              <a:buClr>
                <a:srgbClr val="000000"/>
              </a:buClr>
              <a:buSzPts val="1100"/>
              <a:buNone/>
              <a:defRPr sz="1100" i="0" u="none" strike="noStrike" cap="none">
                <a:solidFill>
                  <a:srgbClr val="000000"/>
                </a:solidFill>
              </a:defRPr>
            </a:lvl2pPr>
            <a:lvl3pPr marL="1371600" marR="0" lvl="2" indent="-228600" algn="l" rtl="0">
              <a:lnSpc>
                <a:spcPct val="100000"/>
              </a:lnSpc>
              <a:spcBef>
                <a:spcPts val="0"/>
              </a:spcBef>
              <a:spcAft>
                <a:spcPts val="0"/>
              </a:spcAft>
              <a:buClr>
                <a:srgbClr val="000000"/>
              </a:buClr>
              <a:buSzPts val="1100"/>
              <a:buNone/>
              <a:defRPr sz="1100" i="0" u="none" strike="noStrike" cap="none">
                <a:solidFill>
                  <a:srgbClr val="000000"/>
                </a:solidFill>
              </a:defRPr>
            </a:lvl3pPr>
            <a:lvl4pPr marL="1828800" marR="0" lvl="3" indent="-228600" algn="l" rtl="0">
              <a:lnSpc>
                <a:spcPct val="100000"/>
              </a:lnSpc>
              <a:spcBef>
                <a:spcPts val="0"/>
              </a:spcBef>
              <a:spcAft>
                <a:spcPts val="0"/>
              </a:spcAft>
              <a:buClr>
                <a:srgbClr val="000000"/>
              </a:buClr>
              <a:buSzPts val="1100"/>
              <a:buNone/>
              <a:defRPr sz="1100" i="0" u="none" strike="noStrike" cap="none">
                <a:solidFill>
                  <a:srgbClr val="000000"/>
                </a:solidFill>
              </a:defRPr>
            </a:lvl4pPr>
            <a:lvl5pPr marL="2286000" marR="0" lvl="4" indent="-228600" algn="l" rtl="0">
              <a:lnSpc>
                <a:spcPct val="100000"/>
              </a:lnSpc>
              <a:spcBef>
                <a:spcPts val="0"/>
              </a:spcBef>
              <a:spcAft>
                <a:spcPts val="0"/>
              </a:spcAft>
              <a:buClr>
                <a:srgbClr val="000000"/>
              </a:buClr>
              <a:buSzPts val="1100"/>
              <a:buNone/>
              <a:defRPr sz="1100" i="0" u="none" strike="noStrike" cap="none">
                <a:solidFill>
                  <a:srgbClr val="000000"/>
                </a:solidFill>
              </a:defRPr>
            </a:lvl5pPr>
            <a:lvl6pPr marL="2743200" marR="0" lvl="5" indent="-228600" algn="l" rtl="0">
              <a:lnSpc>
                <a:spcPct val="100000"/>
              </a:lnSpc>
              <a:spcBef>
                <a:spcPts val="0"/>
              </a:spcBef>
              <a:spcAft>
                <a:spcPts val="0"/>
              </a:spcAft>
              <a:buClr>
                <a:srgbClr val="000000"/>
              </a:buClr>
              <a:buSzPts val="1100"/>
              <a:buNone/>
              <a:defRPr sz="1100" i="0" u="none" strike="noStrike" cap="none">
                <a:solidFill>
                  <a:srgbClr val="000000"/>
                </a:solidFill>
              </a:defRPr>
            </a:lvl6pPr>
            <a:lvl7pPr marL="3200400" marR="0" lvl="6" indent="-228600" algn="l" rtl="0">
              <a:lnSpc>
                <a:spcPct val="100000"/>
              </a:lnSpc>
              <a:spcBef>
                <a:spcPts val="0"/>
              </a:spcBef>
              <a:spcAft>
                <a:spcPts val="0"/>
              </a:spcAft>
              <a:buClr>
                <a:srgbClr val="000000"/>
              </a:buClr>
              <a:buSzPts val="1100"/>
              <a:buNone/>
              <a:defRPr sz="1100" i="0" u="none" strike="noStrike" cap="none">
                <a:solidFill>
                  <a:srgbClr val="000000"/>
                </a:solidFill>
              </a:defRPr>
            </a:lvl7pPr>
            <a:lvl8pPr marL="3657600" marR="0" lvl="7" indent="-228600" algn="l" rtl="0">
              <a:lnSpc>
                <a:spcPct val="100000"/>
              </a:lnSpc>
              <a:spcBef>
                <a:spcPts val="0"/>
              </a:spcBef>
              <a:spcAft>
                <a:spcPts val="0"/>
              </a:spcAft>
              <a:buClr>
                <a:srgbClr val="000000"/>
              </a:buClr>
              <a:buSzPts val="1100"/>
              <a:buNone/>
              <a:defRPr sz="1100" i="0" u="none" strike="noStrike" cap="none">
                <a:solidFill>
                  <a:srgbClr val="000000"/>
                </a:solidFill>
              </a:defRPr>
            </a:lvl8pPr>
            <a:lvl9pPr marL="4114800" marR="0" lvl="8" indent="-228600" algn="l" rtl="0">
              <a:lnSpc>
                <a:spcPct val="100000"/>
              </a:lnSpc>
              <a:spcBef>
                <a:spcPts val="0"/>
              </a:spcBef>
              <a:spcAft>
                <a:spcPts val="0"/>
              </a:spcAft>
              <a:buClr>
                <a:srgbClr val="000000"/>
              </a:buClr>
              <a:buSzPts val="1100"/>
              <a:buNone/>
              <a:defRPr sz="1100" i="0" u="none" strike="noStrike" cap="none">
                <a:solidFill>
                  <a:srgbClr val="000000"/>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1 Blank slide with logo only 1">
  <p:cSld name="TITLE_1">
    <p:bg>
      <p:bgPr>
        <a:solidFill>
          <a:schemeClr val="dk1"/>
        </a:solidFill>
        <a:effectLst/>
      </p:bgPr>
    </p:bg>
    <p:spTree>
      <p:nvGrpSpPr>
        <p:cNvPr id="1" name="Shape 137"/>
        <p:cNvGrpSpPr/>
        <p:nvPr/>
      </p:nvGrpSpPr>
      <p:grpSpPr>
        <a:xfrm>
          <a:off x="0" y="0"/>
          <a:ext cx="0" cy="0"/>
          <a:chOff x="0" y="0"/>
          <a:chExt cx="0" cy="0"/>
        </a:xfrm>
      </p:grpSpPr>
      <p:pic>
        <p:nvPicPr>
          <p:cNvPr id="138" name="Google Shape;138;p38"/>
          <p:cNvPicPr preferRelativeResize="0"/>
          <p:nvPr/>
        </p:nvPicPr>
        <p:blipFill rotWithShape="1">
          <a:blip r:embed="rId2">
            <a:alphaModFix/>
          </a:blip>
          <a:srcRect/>
          <a:stretch/>
        </p:blipFill>
        <p:spPr>
          <a:xfrm>
            <a:off x="7540747" y="4192300"/>
            <a:ext cx="1406350" cy="8261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1  Left heading">
  <p:cSld name="CUSTOM_1">
    <p:spTree>
      <p:nvGrpSpPr>
        <p:cNvPr id="1" name="Shape 139"/>
        <p:cNvGrpSpPr/>
        <p:nvPr/>
      </p:nvGrpSpPr>
      <p:grpSpPr>
        <a:xfrm>
          <a:off x="0" y="0"/>
          <a:ext cx="0" cy="0"/>
          <a:chOff x="0" y="0"/>
          <a:chExt cx="0" cy="0"/>
        </a:xfrm>
      </p:grpSpPr>
      <p:sp>
        <p:nvSpPr>
          <p:cNvPr id="140" name="Google Shape;140;p39"/>
          <p:cNvSpPr txBox="1">
            <a:spLocks noGrp="1"/>
          </p:cNvSpPr>
          <p:nvPr>
            <p:ph type="title"/>
          </p:nvPr>
        </p:nvSpPr>
        <p:spPr>
          <a:xfrm>
            <a:off x="328581" y="228600"/>
            <a:ext cx="22689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0 Maroon chapter break or bold statement">
  <p:cSld name="Gold chapter break or bold statement gold_1">
    <p:bg>
      <p:bgPr>
        <a:solidFill>
          <a:schemeClr val="accent2"/>
        </a:solidFill>
        <a:effectLst/>
      </p:bgPr>
    </p:bg>
    <p:spTree>
      <p:nvGrpSpPr>
        <p:cNvPr id="1" name="Shape 141"/>
        <p:cNvGrpSpPr/>
        <p:nvPr/>
      </p:nvGrpSpPr>
      <p:grpSpPr>
        <a:xfrm>
          <a:off x="0" y="0"/>
          <a:ext cx="0" cy="0"/>
          <a:chOff x="0" y="0"/>
          <a:chExt cx="0" cy="0"/>
        </a:xfrm>
      </p:grpSpPr>
      <p:sp>
        <p:nvSpPr>
          <p:cNvPr id="142" name="Google Shape;142;p40"/>
          <p:cNvSpPr txBox="1">
            <a:spLocks noGrp="1"/>
          </p:cNvSpPr>
          <p:nvPr>
            <p:ph type="title"/>
          </p:nvPr>
        </p:nvSpPr>
        <p:spPr>
          <a:xfrm>
            <a:off x="311700" y="228600"/>
            <a:ext cx="6246300" cy="46863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6200" b="1">
                <a:solidFill>
                  <a:schemeClr val="dk1"/>
                </a:solidFill>
              </a:defRPr>
            </a:lvl2pPr>
            <a:lvl3pPr lvl="2" algn="l" rtl="0">
              <a:lnSpc>
                <a:spcPct val="90000"/>
              </a:lnSpc>
              <a:spcBef>
                <a:spcPts val="0"/>
              </a:spcBef>
              <a:spcAft>
                <a:spcPts val="0"/>
              </a:spcAft>
              <a:buClr>
                <a:schemeClr val="dk1"/>
              </a:buClr>
              <a:buSzPts val="1400"/>
              <a:buFont typeface="Arial"/>
              <a:buNone/>
              <a:defRPr sz="6200" b="1">
                <a:solidFill>
                  <a:schemeClr val="dk1"/>
                </a:solidFill>
              </a:defRPr>
            </a:lvl3pPr>
            <a:lvl4pPr lvl="3" algn="l" rtl="0">
              <a:lnSpc>
                <a:spcPct val="90000"/>
              </a:lnSpc>
              <a:spcBef>
                <a:spcPts val="0"/>
              </a:spcBef>
              <a:spcAft>
                <a:spcPts val="0"/>
              </a:spcAft>
              <a:buClr>
                <a:schemeClr val="dk1"/>
              </a:buClr>
              <a:buSzPts val="1400"/>
              <a:buFont typeface="Arial"/>
              <a:buNone/>
              <a:defRPr sz="6200" b="1">
                <a:solidFill>
                  <a:schemeClr val="dk1"/>
                </a:solidFill>
              </a:defRPr>
            </a:lvl4pPr>
            <a:lvl5pPr lvl="4" algn="l" rtl="0">
              <a:lnSpc>
                <a:spcPct val="90000"/>
              </a:lnSpc>
              <a:spcBef>
                <a:spcPts val="0"/>
              </a:spcBef>
              <a:spcAft>
                <a:spcPts val="0"/>
              </a:spcAft>
              <a:buClr>
                <a:schemeClr val="dk1"/>
              </a:buClr>
              <a:buSzPts val="1400"/>
              <a:buFont typeface="Arial"/>
              <a:buNone/>
              <a:defRPr sz="6200" b="1">
                <a:solidFill>
                  <a:schemeClr val="dk1"/>
                </a:solidFill>
              </a:defRPr>
            </a:lvl5pPr>
            <a:lvl6pPr lvl="5" algn="l" rtl="0">
              <a:lnSpc>
                <a:spcPct val="90000"/>
              </a:lnSpc>
              <a:spcBef>
                <a:spcPts val="0"/>
              </a:spcBef>
              <a:spcAft>
                <a:spcPts val="0"/>
              </a:spcAft>
              <a:buClr>
                <a:schemeClr val="dk1"/>
              </a:buClr>
              <a:buSzPts val="1400"/>
              <a:buFont typeface="Arial"/>
              <a:buNone/>
              <a:defRPr sz="6200" b="1">
                <a:solidFill>
                  <a:schemeClr val="dk1"/>
                </a:solidFill>
              </a:defRPr>
            </a:lvl6pPr>
            <a:lvl7pPr lvl="6" algn="l" rtl="0">
              <a:lnSpc>
                <a:spcPct val="90000"/>
              </a:lnSpc>
              <a:spcBef>
                <a:spcPts val="0"/>
              </a:spcBef>
              <a:spcAft>
                <a:spcPts val="0"/>
              </a:spcAft>
              <a:buClr>
                <a:schemeClr val="dk1"/>
              </a:buClr>
              <a:buSzPts val="1400"/>
              <a:buFont typeface="Arial"/>
              <a:buNone/>
              <a:defRPr sz="6200" b="1">
                <a:solidFill>
                  <a:schemeClr val="dk1"/>
                </a:solidFill>
              </a:defRPr>
            </a:lvl7pPr>
            <a:lvl8pPr lvl="7" algn="l" rtl="0">
              <a:lnSpc>
                <a:spcPct val="90000"/>
              </a:lnSpc>
              <a:spcBef>
                <a:spcPts val="0"/>
              </a:spcBef>
              <a:spcAft>
                <a:spcPts val="0"/>
              </a:spcAft>
              <a:buClr>
                <a:schemeClr val="dk1"/>
              </a:buClr>
              <a:buSzPts val="1400"/>
              <a:buFont typeface="Arial"/>
              <a:buNone/>
              <a:defRPr sz="6200" b="1">
                <a:solidFill>
                  <a:schemeClr val="dk1"/>
                </a:solidFill>
              </a:defRPr>
            </a:lvl8pPr>
            <a:lvl9pPr lvl="8" algn="l" rtl="0">
              <a:lnSpc>
                <a:spcPct val="90000"/>
              </a:lnSpc>
              <a:spcBef>
                <a:spcPts val="0"/>
              </a:spcBef>
              <a:spcAft>
                <a:spcPts val="0"/>
              </a:spcAft>
              <a:buClr>
                <a:schemeClr val="dk1"/>
              </a:buClr>
              <a:buSzPts val="1400"/>
              <a:buFont typeface="Arial"/>
              <a:buNone/>
              <a:defRPr sz="6200" b="1">
                <a:solidFill>
                  <a:schemeClr val="dk1"/>
                </a:solidFill>
              </a:defRPr>
            </a:lvl9pPr>
          </a:lstStyle>
          <a:p>
            <a:endParaRPr/>
          </a:p>
        </p:txBody>
      </p:sp>
      <p:pic>
        <p:nvPicPr>
          <p:cNvPr id="143" name="Google Shape;143;p40"/>
          <p:cNvPicPr preferRelativeResize="0"/>
          <p:nvPr/>
        </p:nvPicPr>
        <p:blipFill rotWithShape="1">
          <a:blip r:embed="rId2">
            <a:alphaModFix/>
          </a:blip>
          <a:srcRect/>
          <a:stretch/>
        </p:blipFill>
        <p:spPr>
          <a:xfrm>
            <a:off x="7597850" y="4157166"/>
            <a:ext cx="1406350" cy="8261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1 Chapter break bar 1">
  <p:cSld name="Chapter break bar_1">
    <p:spTree>
      <p:nvGrpSpPr>
        <p:cNvPr id="1" name="Shape 144"/>
        <p:cNvGrpSpPr/>
        <p:nvPr/>
      </p:nvGrpSpPr>
      <p:grpSpPr>
        <a:xfrm>
          <a:off x="0" y="0"/>
          <a:ext cx="0" cy="0"/>
          <a:chOff x="0" y="0"/>
          <a:chExt cx="0" cy="0"/>
        </a:xfrm>
      </p:grpSpPr>
      <p:sp>
        <p:nvSpPr>
          <p:cNvPr id="145" name="Google Shape;145;p41"/>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chemeClr val="lt1"/>
              </a:solidFill>
              <a:latin typeface="Arial"/>
              <a:ea typeface="Arial"/>
              <a:cs typeface="Arial"/>
              <a:sym typeface="Arial"/>
            </a:endParaRPr>
          </a:p>
        </p:txBody>
      </p:sp>
      <p:sp>
        <p:nvSpPr>
          <p:cNvPr id="146" name="Google Shape;146;p41"/>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3000"/>
              <a:buFont typeface="Arial"/>
              <a:buNone/>
              <a:defRPr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FFFFFF"/>
              </a:buClr>
              <a:buSzPts val="3000"/>
              <a:buFont typeface="Arial"/>
              <a:buNone/>
              <a:defRPr b="1">
                <a:solidFill>
                  <a:srgbClr val="FFFFFF"/>
                </a:solidFill>
              </a:defRPr>
            </a:lvl2pPr>
            <a:lvl3pPr marR="0" lvl="2" algn="l" rtl="0">
              <a:lnSpc>
                <a:spcPct val="100000"/>
              </a:lnSpc>
              <a:spcBef>
                <a:spcPts val="0"/>
              </a:spcBef>
              <a:spcAft>
                <a:spcPts val="0"/>
              </a:spcAft>
              <a:buClr>
                <a:srgbClr val="FFFFFF"/>
              </a:buClr>
              <a:buSzPts val="3000"/>
              <a:buFont typeface="Arial"/>
              <a:buNone/>
              <a:defRPr b="1">
                <a:solidFill>
                  <a:srgbClr val="FFFFFF"/>
                </a:solidFill>
              </a:defRPr>
            </a:lvl3pPr>
            <a:lvl4pPr marR="0" lvl="3" algn="l" rtl="0">
              <a:lnSpc>
                <a:spcPct val="100000"/>
              </a:lnSpc>
              <a:spcBef>
                <a:spcPts val="0"/>
              </a:spcBef>
              <a:spcAft>
                <a:spcPts val="0"/>
              </a:spcAft>
              <a:buClr>
                <a:srgbClr val="FFFFFF"/>
              </a:buClr>
              <a:buSzPts val="3000"/>
              <a:buFont typeface="Arial"/>
              <a:buNone/>
              <a:defRPr b="1">
                <a:solidFill>
                  <a:srgbClr val="FFFFFF"/>
                </a:solidFill>
              </a:defRPr>
            </a:lvl4pPr>
            <a:lvl5pPr marR="0" lvl="4" algn="l" rtl="0">
              <a:lnSpc>
                <a:spcPct val="100000"/>
              </a:lnSpc>
              <a:spcBef>
                <a:spcPts val="0"/>
              </a:spcBef>
              <a:spcAft>
                <a:spcPts val="0"/>
              </a:spcAft>
              <a:buClr>
                <a:srgbClr val="FFFFFF"/>
              </a:buClr>
              <a:buSzPts val="3000"/>
              <a:buFont typeface="Arial"/>
              <a:buNone/>
              <a:defRPr b="1">
                <a:solidFill>
                  <a:srgbClr val="FFFFFF"/>
                </a:solidFill>
              </a:defRPr>
            </a:lvl5pPr>
            <a:lvl6pPr marR="0" lvl="5" algn="l" rtl="0">
              <a:lnSpc>
                <a:spcPct val="100000"/>
              </a:lnSpc>
              <a:spcBef>
                <a:spcPts val="0"/>
              </a:spcBef>
              <a:spcAft>
                <a:spcPts val="0"/>
              </a:spcAft>
              <a:buClr>
                <a:srgbClr val="FFFFFF"/>
              </a:buClr>
              <a:buSzPts val="3000"/>
              <a:buFont typeface="Arial"/>
              <a:buNone/>
              <a:defRPr b="1">
                <a:solidFill>
                  <a:srgbClr val="FFFFFF"/>
                </a:solidFill>
              </a:defRPr>
            </a:lvl6pPr>
            <a:lvl7pPr marR="0" lvl="6" algn="l" rtl="0">
              <a:lnSpc>
                <a:spcPct val="100000"/>
              </a:lnSpc>
              <a:spcBef>
                <a:spcPts val="0"/>
              </a:spcBef>
              <a:spcAft>
                <a:spcPts val="0"/>
              </a:spcAft>
              <a:buClr>
                <a:srgbClr val="FFFFFF"/>
              </a:buClr>
              <a:buSzPts val="3000"/>
              <a:buFont typeface="Arial"/>
              <a:buNone/>
              <a:defRPr b="1">
                <a:solidFill>
                  <a:srgbClr val="FFFFFF"/>
                </a:solidFill>
              </a:defRPr>
            </a:lvl7pPr>
            <a:lvl8pPr marR="0" lvl="7" algn="l" rtl="0">
              <a:lnSpc>
                <a:spcPct val="100000"/>
              </a:lnSpc>
              <a:spcBef>
                <a:spcPts val="0"/>
              </a:spcBef>
              <a:spcAft>
                <a:spcPts val="0"/>
              </a:spcAft>
              <a:buClr>
                <a:srgbClr val="FFFFFF"/>
              </a:buClr>
              <a:buSzPts val="3000"/>
              <a:buFont typeface="Arial"/>
              <a:buNone/>
              <a:defRPr b="1">
                <a:solidFill>
                  <a:srgbClr val="FFFFFF"/>
                </a:solidFill>
              </a:defRPr>
            </a:lvl8pPr>
            <a:lvl9pPr marR="0" lvl="8" algn="l" rtl="0">
              <a:lnSpc>
                <a:spcPct val="100000"/>
              </a:lnSpc>
              <a:spcBef>
                <a:spcPts val="0"/>
              </a:spcBef>
              <a:spcAft>
                <a:spcPts val="0"/>
              </a:spcAft>
              <a:buClr>
                <a:srgbClr val="FFFFFF"/>
              </a:buClr>
              <a:buSzPts val="3000"/>
              <a:buFont typeface="Arial"/>
              <a:buNone/>
              <a:defRPr b="1">
                <a:solidFill>
                  <a:srgbClr val="FFFFFF"/>
                </a:solidFill>
              </a:defRPr>
            </a:lvl9pPr>
          </a:lstStyle>
          <a:p>
            <a:endParaRPr/>
          </a:p>
        </p:txBody>
      </p:sp>
      <p:pic>
        <p:nvPicPr>
          <p:cNvPr id="147" name="Google Shape;147;p41" descr="ASU_Horiz_RGB_Digital_MaroonGold.png"/>
          <p:cNvPicPr preferRelativeResize="0"/>
          <p:nvPr/>
        </p:nvPicPr>
        <p:blipFill rotWithShape="1">
          <a:blip r:embed="rId2">
            <a:alphaModFix/>
          </a:blip>
          <a:srcRect r="57818"/>
          <a:stretch/>
        </p:blipFill>
        <p:spPr>
          <a:xfrm>
            <a:off x="7575146" y="4168101"/>
            <a:ext cx="1244950" cy="81915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 Chapter break bar 2">
  <p:cSld name="Chapter break bar_2">
    <p:spTree>
      <p:nvGrpSpPr>
        <p:cNvPr id="1" name="Shape 148"/>
        <p:cNvGrpSpPr/>
        <p:nvPr/>
      </p:nvGrpSpPr>
      <p:grpSpPr>
        <a:xfrm>
          <a:off x="0" y="0"/>
          <a:ext cx="0" cy="0"/>
          <a:chOff x="0" y="0"/>
          <a:chExt cx="0" cy="0"/>
        </a:xfrm>
      </p:grpSpPr>
      <p:sp>
        <p:nvSpPr>
          <p:cNvPr id="149" name="Google Shape;149;p42"/>
          <p:cNvSpPr/>
          <p:nvPr/>
        </p:nvSpPr>
        <p:spPr>
          <a:xfrm>
            <a:off x="0" y="1314450"/>
            <a:ext cx="9144000" cy="1543200"/>
          </a:xfrm>
          <a:prstGeom prst="rect">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3700"/>
              <a:buFont typeface="Arial"/>
              <a:buNone/>
            </a:pPr>
            <a:endParaRPr sz="3700" b="1" i="0" u="none" strike="noStrike" cap="none">
              <a:solidFill>
                <a:schemeClr val="lt1"/>
              </a:solidFill>
              <a:latin typeface="Arial"/>
              <a:ea typeface="Arial"/>
              <a:cs typeface="Arial"/>
              <a:sym typeface="Arial"/>
            </a:endParaRPr>
          </a:p>
        </p:txBody>
      </p:sp>
      <p:sp>
        <p:nvSpPr>
          <p:cNvPr id="150" name="Google Shape;150;p42"/>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accent1"/>
              </a:buClr>
              <a:buSzPts val="3000"/>
              <a:buFont typeface="Arial"/>
              <a:buNone/>
              <a:defRPr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3000"/>
              <a:buFont typeface="Arial"/>
              <a:buNone/>
              <a:defRPr b="1">
                <a:solidFill>
                  <a:schemeClr val="accent1"/>
                </a:solidFill>
              </a:defRPr>
            </a:lvl2pPr>
            <a:lvl3pPr marR="0" lvl="2" algn="l" rtl="0">
              <a:lnSpc>
                <a:spcPct val="100000"/>
              </a:lnSpc>
              <a:spcBef>
                <a:spcPts val="0"/>
              </a:spcBef>
              <a:spcAft>
                <a:spcPts val="0"/>
              </a:spcAft>
              <a:buClr>
                <a:schemeClr val="accent1"/>
              </a:buClr>
              <a:buSzPts val="3000"/>
              <a:buFont typeface="Arial"/>
              <a:buNone/>
              <a:defRPr b="1">
                <a:solidFill>
                  <a:schemeClr val="accent1"/>
                </a:solidFill>
              </a:defRPr>
            </a:lvl3pPr>
            <a:lvl4pPr marR="0" lvl="3" algn="l" rtl="0">
              <a:lnSpc>
                <a:spcPct val="100000"/>
              </a:lnSpc>
              <a:spcBef>
                <a:spcPts val="0"/>
              </a:spcBef>
              <a:spcAft>
                <a:spcPts val="0"/>
              </a:spcAft>
              <a:buClr>
                <a:schemeClr val="accent1"/>
              </a:buClr>
              <a:buSzPts val="3000"/>
              <a:buFont typeface="Arial"/>
              <a:buNone/>
              <a:defRPr b="1">
                <a:solidFill>
                  <a:schemeClr val="accent1"/>
                </a:solidFill>
              </a:defRPr>
            </a:lvl4pPr>
            <a:lvl5pPr marR="0" lvl="4" algn="l" rtl="0">
              <a:lnSpc>
                <a:spcPct val="100000"/>
              </a:lnSpc>
              <a:spcBef>
                <a:spcPts val="0"/>
              </a:spcBef>
              <a:spcAft>
                <a:spcPts val="0"/>
              </a:spcAft>
              <a:buClr>
                <a:schemeClr val="accent1"/>
              </a:buClr>
              <a:buSzPts val="3000"/>
              <a:buFont typeface="Arial"/>
              <a:buNone/>
              <a:defRPr b="1">
                <a:solidFill>
                  <a:schemeClr val="accent1"/>
                </a:solidFill>
              </a:defRPr>
            </a:lvl5pPr>
            <a:lvl6pPr marR="0" lvl="5" algn="l" rtl="0">
              <a:lnSpc>
                <a:spcPct val="100000"/>
              </a:lnSpc>
              <a:spcBef>
                <a:spcPts val="0"/>
              </a:spcBef>
              <a:spcAft>
                <a:spcPts val="0"/>
              </a:spcAft>
              <a:buClr>
                <a:schemeClr val="accent1"/>
              </a:buClr>
              <a:buSzPts val="3000"/>
              <a:buFont typeface="Arial"/>
              <a:buNone/>
              <a:defRPr b="1">
                <a:solidFill>
                  <a:schemeClr val="accent1"/>
                </a:solidFill>
              </a:defRPr>
            </a:lvl6pPr>
            <a:lvl7pPr marR="0" lvl="6" algn="l" rtl="0">
              <a:lnSpc>
                <a:spcPct val="100000"/>
              </a:lnSpc>
              <a:spcBef>
                <a:spcPts val="0"/>
              </a:spcBef>
              <a:spcAft>
                <a:spcPts val="0"/>
              </a:spcAft>
              <a:buClr>
                <a:schemeClr val="accent1"/>
              </a:buClr>
              <a:buSzPts val="3000"/>
              <a:buFont typeface="Arial"/>
              <a:buNone/>
              <a:defRPr b="1">
                <a:solidFill>
                  <a:schemeClr val="accent1"/>
                </a:solidFill>
              </a:defRPr>
            </a:lvl7pPr>
            <a:lvl8pPr marR="0" lvl="7" algn="l" rtl="0">
              <a:lnSpc>
                <a:spcPct val="100000"/>
              </a:lnSpc>
              <a:spcBef>
                <a:spcPts val="0"/>
              </a:spcBef>
              <a:spcAft>
                <a:spcPts val="0"/>
              </a:spcAft>
              <a:buClr>
                <a:schemeClr val="accent1"/>
              </a:buClr>
              <a:buSzPts val="3000"/>
              <a:buFont typeface="Arial"/>
              <a:buNone/>
              <a:defRPr b="1">
                <a:solidFill>
                  <a:schemeClr val="accent1"/>
                </a:solidFill>
              </a:defRPr>
            </a:lvl8pPr>
            <a:lvl9pPr marR="0" lvl="8" algn="l" rtl="0">
              <a:lnSpc>
                <a:spcPct val="100000"/>
              </a:lnSpc>
              <a:spcBef>
                <a:spcPts val="0"/>
              </a:spcBef>
              <a:spcAft>
                <a:spcPts val="0"/>
              </a:spcAft>
              <a:buClr>
                <a:schemeClr val="accent1"/>
              </a:buClr>
              <a:buSzPts val="3000"/>
              <a:buFont typeface="Arial"/>
              <a:buNone/>
              <a:defRPr b="1">
                <a:solidFill>
                  <a:schemeClr val="accent1"/>
                </a:solidFill>
              </a:defRPr>
            </a:lvl9pPr>
          </a:lstStyle>
          <a:p>
            <a:endParaRPr/>
          </a:p>
        </p:txBody>
      </p:sp>
      <p:pic>
        <p:nvPicPr>
          <p:cNvPr id="151" name="Google Shape;151;p42" descr="ASU_Horiz_RGB_Digital_MaroonGold.png"/>
          <p:cNvPicPr preferRelativeResize="0"/>
          <p:nvPr/>
        </p:nvPicPr>
        <p:blipFill rotWithShape="1">
          <a:blip r:embed="rId2">
            <a:alphaModFix/>
          </a:blip>
          <a:srcRect r="57818"/>
          <a:stretch/>
        </p:blipFill>
        <p:spPr>
          <a:xfrm>
            <a:off x="7575146" y="4168101"/>
            <a:ext cx="1244950" cy="81915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1 Text with small vertical photo to the right 1">
  <p:cSld name="CUSTOM_5_1">
    <p:spTree>
      <p:nvGrpSpPr>
        <p:cNvPr id="1" name="Shape 152"/>
        <p:cNvGrpSpPr/>
        <p:nvPr/>
      </p:nvGrpSpPr>
      <p:grpSpPr>
        <a:xfrm>
          <a:off x="0" y="0"/>
          <a:ext cx="0" cy="0"/>
          <a:chOff x="0" y="0"/>
          <a:chExt cx="0" cy="0"/>
        </a:xfrm>
      </p:grpSpPr>
      <p:sp>
        <p:nvSpPr>
          <p:cNvPr id="153" name="Google Shape;153;p43"/>
          <p:cNvSpPr/>
          <p:nvPr/>
        </p:nvSpPr>
        <p:spPr>
          <a:xfrm>
            <a:off x="2537350" y="-12950"/>
            <a:ext cx="6606600" cy="51864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3"/>
          <p:cNvSpPr txBox="1">
            <a:spLocks noGrp="1"/>
          </p:cNvSpPr>
          <p:nvPr>
            <p:ph type="title"/>
          </p:nvPr>
        </p:nvSpPr>
        <p:spPr>
          <a:xfrm>
            <a:off x="311702" y="228500"/>
            <a:ext cx="20829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2400"/>
              <a:buFont typeface="Arial"/>
              <a:buNone/>
              <a:defRPr sz="2400" b="1">
                <a:solidFill>
                  <a:schemeClr val="dk1"/>
                </a:solidFill>
              </a:defRPr>
            </a:lvl2pPr>
            <a:lvl3pPr lvl="2" algn="l" rtl="0">
              <a:lnSpc>
                <a:spcPct val="90000"/>
              </a:lnSpc>
              <a:spcBef>
                <a:spcPts val="0"/>
              </a:spcBef>
              <a:spcAft>
                <a:spcPts val="0"/>
              </a:spcAft>
              <a:buClr>
                <a:schemeClr val="dk1"/>
              </a:buClr>
              <a:buSzPts val="2400"/>
              <a:buFont typeface="Arial"/>
              <a:buNone/>
              <a:defRPr sz="2400" b="1">
                <a:solidFill>
                  <a:schemeClr val="dk1"/>
                </a:solidFill>
              </a:defRPr>
            </a:lvl3pPr>
            <a:lvl4pPr lvl="3" algn="l" rtl="0">
              <a:lnSpc>
                <a:spcPct val="90000"/>
              </a:lnSpc>
              <a:spcBef>
                <a:spcPts val="0"/>
              </a:spcBef>
              <a:spcAft>
                <a:spcPts val="0"/>
              </a:spcAft>
              <a:buClr>
                <a:schemeClr val="dk1"/>
              </a:buClr>
              <a:buSzPts val="2400"/>
              <a:buFont typeface="Arial"/>
              <a:buNone/>
              <a:defRPr sz="2400" b="1">
                <a:solidFill>
                  <a:schemeClr val="dk1"/>
                </a:solidFill>
              </a:defRPr>
            </a:lvl4pPr>
            <a:lvl5pPr lvl="4" algn="l" rtl="0">
              <a:lnSpc>
                <a:spcPct val="90000"/>
              </a:lnSpc>
              <a:spcBef>
                <a:spcPts val="0"/>
              </a:spcBef>
              <a:spcAft>
                <a:spcPts val="0"/>
              </a:spcAft>
              <a:buClr>
                <a:schemeClr val="dk1"/>
              </a:buClr>
              <a:buSzPts val="2400"/>
              <a:buFont typeface="Arial"/>
              <a:buNone/>
              <a:defRPr sz="2400" b="1">
                <a:solidFill>
                  <a:schemeClr val="dk1"/>
                </a:solidFill>
              </a:defRPr>
            </a:lvl5pPr>
            <a:lvl6pPr lvl="5" algn="l" rtl="0">
              <a:lnSpc>
                <a:spcPct val="90000"/>
              </a:lnSpc>
              <a:spcBef>
                <a:spcPts val="0"/>
              </a:spcBef>
              <a:spcAft>
                <a:spcPts val="0"/>
              </a:spcAft>
              <a:buClr>
                <a:schemeClr val="dk1"/>
              </a:buClr>
              <a:buSzPts val="2400"/>
              <a:buFont typeface="Arial"/>
              <a:buNone/>
              <a:defRPr sz="2400" b="1">
                <a:solidFill>
                  <a:schemeClr val="dk1"/>
                </a:solidFill>
              </a:defRPr>
            </a:lvl6pPr>
            <a:lvl7pPr lvl="6" algn="l" rtl="0">
              <a:lnSpc>
                <a:spcPct val="90000"/>
              </a:lnSpc>
              <a:spcBef>
                <a:spcPts val="0"/>
              </a:spcBef>
              <a:spcAft>
                <a:spcPts val="0"/>
              </a:spcAft>
              <a:buClr>
                <a:schemeClr val="dk1"/>
              </a:buClr>
              <a:buSzPts val="2400"/>
              <a:buFont typeface="Arial"/>
              <a:buNone/>
              <a:defRPr sz="2400" b="1">
                <a:solidFill>
                  <a:schemeClr val="dk1"/>
                </a:solidFill>
              </a:defRPr>
            </a:lvl7pPr>
            <a:lvl8pPr lvl="7" algn="l" rtl="0">
              <a:lnSpc>
                <a:spcPct val="90000"/>
              </a:lnSpc>
              <a:spcBef>
                <a:spcPts val="0"/>
              </a:spcBef>
              <a:spcAft>
                <a:spcPts val="0"/>
              </a:spcAft>
              <a:buClr>
                <a:schemeClr val="dk1"/>
              </a:buClr>
              <a:buSzPts val="2400"/>
              <a:buFont typeface="Arial"/>
              <a:buNone/>
              <a:defRPr sz="2400" b="1">
                <a:solidFill>
                  <a:schemeClr val="dk1"/>
                </a:solidFill>
              </a:defRPr>
            </a:lvl8pPr>
            <a:lvl9pPr lvl="8" algn="l" rtl="0">
              <a:lnSpc>
                <a:spcPct val="90000"/>
              </a:lnSpc>
              <a:spcBef>
                <a:spcPts val="0"/>
              </a:spcBef>
              <a:spcAft>
                <a:spcPts val="0"/>
              </a:spcAft>
              <a:buClr>
                <a:schemeClr val="dk1"/>
              </a:buClr>
              <a:buSzPts val="2400"/>
              <a:buFont typeface="Arial"/>
              <a:buNone/>
              <a:defRPr sz="2400" b="1">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0  Left headline with text and subheading">
  <p:cSld name="1_19 ">
    <p:spTree>
      <p:nvGrpSpPr>
        <p:cNvPr id="1" name="Shape 155"/>
        <p:cNvGrpSpPr/>
        <p:nvPr/>
      </p:nvGrpSpPr>
      <p:grpSpPr>
        <a:xfrm>
          <a:off x="0" y="0"/>
          <a:ext cx="0" cy="0"/>
          <a:chOff x="0" y="0"/>
          <a:chExt cx="0" cy="0"/>
        </a:xfrm>
      </p:grpSpPr>
      <p:sp>
        <p:nvSpPr>
          <p:cNvPr id="156" name="Google Shape;156;p44"/>
          <p:cNvSpPr txBox="1">
            <a:spLocks noGrp="1"/>
          </p:cNvSpPr>
          <p:nvPr>
            <p:ph type="title"/>
          </p:nvPr>
        </p:nvSpPr>
        <p:spPr>
          <a:xfrm>
            <a:off x="311705" y="228500"/>
            <a:ext cx="33789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
        <p:nvSpPr>
          <p:cNvPr id="157" name="Google Shape;157;p44"/>
          <p:cNvSpPr txBox="1">
            <a:spLocks noGrp="1"/>
          </p:cNvSpPr>
          <p:nvPr>
            <p:ph type="body" idx="1"/>
          </p:nvPr>
        </p:nvSpPr>
        <p:spPr>
          <a:xfrm>
            <a:off x="429869" y="1412913"/>
            <a:ext cx="3378900" cy="276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 Text with small vertical photo to the right">
  <p:cSld name="CUSTOM_5_2">
    <p:spTree>
      <p:nvGrpSpPr>
        <p:cNvPr id="1" name="Shape 158"/>
        <p:cNvGrpSpPr/>
        <p:nvPr/>
      </p:nvGrpSpPr>
      <p:grpSpPr>
        <a:xfrm>
          <a:off x="0" y="0"/>
          <a:ext cx="0" cy="0"/>
          <a:chOff x="0" y="0"/>
          <a:chExt cx="0" cy="0"/>
        </a:xfrm>
      </p:grpSpPr>
      <p:sp>
        <p:nvSpPr>
          <p:cNvPr id="159" name="Google Shape;159;p45"/>
          <p:cNvSpPr/>
          <p:nvPr/>
        </p:nvSpPr>
        <p:spPr>
          <a:xfrm>
            <a:off x="5057900" y="-12950"/>
            <a:ext cx="4086000" cy="5186400"/>
          </a:xfrm>
          <a:prstGeom prst="rect">
            <a:avLst/>
          </a:prstGeom>
          <a:solidFill>
            <a:srgbClr val="D0D0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5"/>
          <p:cNvSpPr txBox="1">
            <a:spLocks noGrp="1"/>
          </p:cNvSpPr>
          <p:nvPr>
            <p:ph type="body" idx="1"/>
          </p:nvPr>
        </p:nvSpPr>
        <p:spPr>
          <a:xfrm>
            <a:off x="435500" y="1323225"/>
            <a:ext cx="4622400" cy="3587700"/>
          </a:xfrm>
          <a:prstGeom prst="rect">
            <a:avLst/>
          </a:prstGeom>
          <a:noFill/>
          <a:ln>
            <a:noFill/>
          </a:ln>
        </p:spPr>
        <p:txBody>
          <a:bodyPr spcFirstLastPara="1" wrap="square" lIns="91425" tIns="91425" rIns="91425" bIns="91425" anchor="t" anchorCtr="0">
            <a:noAutofit/>
          </a:bodyPr>
          <a:lstStyle>
            <a:lvl1pPr marL="457200" lvl="0" indent="-228600" algn="l" rtl="0">
              <a:lnSpc>
                <a:spcPct val="90000"/>
              </a:lnSpc>
              <a:spcBef>
                <a:spcPts val="0"/>
              </a:spcBef>
              <a:spcAft>
                <a:spcPts val="0"/>
              </a:spcAft>
              <a:buSzPts val="1200"/>
              <a:buNone/>
              <a:defRPr sz="1200"/>
            </a:lvl1pPr>
            <a:lvl2pPr marL="914400" lvl="1" indent="-228600" algn="l" rtl="0">
              <a:lnSpc>
                <a:spcPct val="90000"/>
              </a:lnSpc>
              <a:spcBef>
                <a:spcPts val="0"/>
              </a:spcBef>
              <a:spcAft>
                <a:spcPts val="0"/>
              </a:spcAft>
              <a:buSzPts val="1400"/>
              <a:buNone/>
              <a:defRPr/>
            </a:lvl2pPr>
            <a:lvl3pPr marL="1371600" lvl="2" indent="-228600" algn="l" rtl="0">
              <a:lnSpc>
                <a:spcPct val="90000"/>
              </a:lnSpc>
              <a:spcBef>
                <a:spcPts val="0"/>
              </a:spcBef>
              <a:spcAft>
                <a:spcPts val="0"/>
              </a:spcAft>
              <a:buSzPts val="1400"/>
              <a:buNone/>
              <a:defRPr/>
            </a:lvl3pPr>
            <a:lvl4pPr marL="1828800" lvl="3" indent="-228600" algn="l" rtl="0">
              <a:lnSpc>
                <a:spcPct val="90000"/>
              </a:lnSpc>
              <a:spcBef>
                <a:spcPts val="0"/>
              </a:spcBef>
              <a:spcAft>
                <a:spcPts val="0"/>
              </a:spcAft>
              <a:buSzPts val="1400"/>
              <a:buNone/>
              <a:defRPr/>
            </a:lvl4pPr>
            <a:lvl5pPr marL="2286000" lvl="4" indent="-228600" algn="l" rtl="0">
              <a:lnSpc>
                <a:spcPct val="90000"/>
              </a:lnSpc>
              <a:spcBef>
                <a:spcPts val="0"/>
              </a:spcBef>
              <a:spcAft>
                <a:spcPts val="0"/>
              </a:spcAft>
              <a:buSzPts val="1400"/>
              <a:buNone/>
              <a:defRPr/>
            </a:lvl5pPr>
            <a:lvl6pPr marL="2743200" lvl="5" indent="-228600" algn="l" rtl="0">
              <a:lnSpc>
                <a:spcPct val="90000"/>
              </a:lnSpc>
              <a:spcBef>
                <a:spcPts val="0"/>
              </a:spcBef>
              <a:spcAft>
                <a:spcPts val="0"/>
              </a:spcAft>
              <a:buSzPts val="1400"/>
              <a:buNone/>
              <a:defRPr/>
            </a:lvl6pPr>
            <a:lvl7pPr marL="3200400" lvl="6" indent="-228600" algn="l" rtl="0">
              <a:lnSpc>
                <a:spcPct val="90000"/>
              </a:lnSpc>
              <a:spcBef>
                <a:spcPts val="0"/>
              </a:spcBef>
              <a:spcAft>
                <a:spcPts val="0"/>
              </a:spcAft>
              <a:buSzPts val="1400"/>
              <a:buNone/>
              <a:defRPr/>
            </a:lvl7pPr>
            <a:lvl8pPr marL="3657600" lvl="7" indent="-228600" algn="l" rtl="0">
              <a:lnSpc>
                <a:spcPct val="90000"/>
              </a:lnSpc>
              <a:spcBef>
                <a:spcPts val="0"/>
              </a:spcBef>
              <a:spcAft>
                <a:spcPts val="0"/>
              </a:spcAft>
              <a:buSzPts val="1400"/>
              <a:buNone/>
              <a:defRPr/>
            </a:lvl8pPr>
            <a:lvl9pPr marL="4114800" lvl="8" indent="-228600" algn="l" rtl="0">
              <a:lnSpc>
                <a:spcPct val="90000"/>
              </a:lnSpc>
              <a:spcBef>
                <a:spcPts val="0"/>
              </a:spcBef>
              <a:spcAft>
                <a:spcPts val="0"/>
              </a:spcAft>
              <a:buSzPts val="1400"/>
              <a:buNone/>
              <a:defRPr/>
            </a:lvl9pPr>
          </a:lstStyle>
          <a:p>
            <a:endParaRPr/>
          </a:p>
        </p:txBody>
      </p:sp>
      <p:sp>
        <p:nvSpPr>
          <p:cNvPr id="161" name="Google Shape;161;p45"/>
          <p:cNvSpPr txBox="1">
            <a:spLocks noGrp="1"/>
          </p:cNvSpPr>
          <p:nvPr>
            <p:ph type="title"/>
          </p:nvPr>
        </p:nvSpPr>
        <p:spPr>
          <a:xfrm>
            <a:off x="311704" y="228500"/>
            <a:ext cx="4666800" cy="5727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90000"/>
              </a:lnSpc>
              <a:spcBef>
                <a:spcPts val="0"/>
              </a:spcBef>
              <a:spcAft>
                <a:spcPts val="0"/>
              </a:spcAft>
              <a:buClr>
                <a:schemeClr val="dk1"/>
              </a:buClr>
              <a:buSzPts val="1400"/>
              <a:buFont typeface="Arial"/>
              <a:buNone/>
              <a:defRPr sz="2800" b="1">
                <a:solidFill>
                  <a:schemeClr val="dk1"/>
                </a:solidFill>
              </a:defRPr>
            </a:lvl2pPr>
            <a:lvl3pPr lvl="2" algn="l" rtl="0">
              <a:lnSpc>
                <a:spcPct val="90000"/>
              </a:lnSpc>
              <a:spcBef>
                <a:spcPts val="0"/>
              </a:spcBef>
              <a:spcAft>
                <a:spcPts val="0"/>
              </a:spcAft>
              <a:buClr>
                <a:schemeClr val="dk1"/>
              </a:buClr>
              <a:buSzPts val="1400"/>
              <a:buFont typeface="Arial"/>
              <a:buNone/>
              <a:defRPr sz="2800" b="1">
                <a:solidFill>
                  <a:schemeClr val="dk1"/>
                </a:solidFill>
              </a:defRPr>
            </a:lvl3pPr>
            <a:lvl4pPr lvl="3" algn="l" rtl="0">
              <a:lnSpc>
                <a:spcPct val="90000"/>
              </a:lnSpc>
              <a:spcBef>
                <a:spcPts val="0"/>
              </a:spcBef>
              <a:spcAft>
                <a:spcPts val="0"/>
              </a:spcAft>
              <a:buClr>
                <a:schemeClr val="dk1"/>
              </a:buClr>
              <a:buSzPts val="1400"/>
              <a:buFont typeface="Arial"/>
              <a:buNone/>
              <a:defRPr sz="2800" b="1">
                <a:solidFill>
                  <a:schemeClr val="dk1"/>
                </a:solidFill>
              </a:defRPr>
            </a:lvl4pPr>
            <a:lvl5pPr lvl="4" algn="l" rtl="0">
              <a:lnSpc>
                <a:spcPct val="90000"/>
              </a:lnSpc>
              <a:spcBef>
                <a:spcPts val="0"/>
              </a:spcBef>
              <a:spcAft>
                <a:spcPts val="0"/>
              </a:spcAft>
              <a:buClr>
                <a:schemeClr val="dk1"/>
              </a:buClr>
              <a:buSzPts val="1400"/>
              <a:buFont typeface="Arial"/>
              <a:buNone/>
              <a:defRPr sz="2800" b="1">
                <a:solidFill>
                  <a:schemeClr val="dk1"/>
                </a:solidFill>
              </a:defRPr>
            </a:lvl5pPr>
            <a:lvl6pPr lvl="5" algn="l" rtl="0">
              <a:lnSpc>
                <a:spcPct val="90000"/>
              </a:lnSpc>
              <a:spcBef>
                <a:spcPts val="0"/>
              </a:spcBef>
              <a:spcAft>
                <a:spcPts val="0"/>
              </a:spcAft>
              <a:buClr>
                <a:schemeClr val="dk1"/>
              </a:buClr>
              <a:buSzPts val="1400"/>
              <a:buFont typeface="Arial"/>
              <a:buNone/>
              <a:defRPr sz="2800" b="1">
                <a:solidFill>
                  <a:schemeClr val="dk1"/>
                </a:solidFill>
              </a:defRPr>
            </a:lvl6pPr>
            <a:lvl7pPr lvl="6" algn="l" rtl="0">
              <a:lnSpc>
                <a:spcPct val="90000"/>
              </a:lnSpc>
              <a:spcBef>
                <a:spcPts val="0"/>
              </a:spcBef>
              <a:spcAft>
                <a:spcPts val="0"/>
              </a:spcAft>
              <a:buClr>
                <a:schemeClr val="dk1"/>
              </a:buClr>
              <a:buSzPts val="1400"/>
              <a:buFont typeface="Arial"/>
              <a:buNone/>
              <a:defRPr sz="2800" b="1">
                <a:solidFill>
                  <a:schemeClr val="dk1"/>
                </a:solidFill>
              </a:defRPr>
            </a:lvl7pPr>
            <a:lvl8pPr lvl="7" algn="l" rtl="0">
              <a:lnSpc>
                <a:spcPct val="90000"/>
              </a:lnSpc>
              <a:spcBef>
                <a:spcPts val="0"/>
              </a:spcBef>
              <a:spcAft>
                <a:spcPts val="0"/>
              </a:spcAft>
              <a:buClr>
                <a:schemeClr val="dk1"/>
              </a:buClr>
              <a:buSzPts val="1400"/>
              <a:buFont typeface="Arial"/>
              <a:buNone/>
              <a:defRPr sz="2800" b="1">
                <a:solidFill>
                  <a:schemeClr val="dk1"/>
                </a:solidFill>
              </a:defRPr>
            </a:lvl8pPr>
            <a:lvl9pPr lvl="8" algn="l" rtl="0">
              <a:lnSpc>
                <a:spcPct val="9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 Title plus gold horizontal block">
  <p:cSld name="CUSTOM_2">
    <p:spTree>
      <p:nvGrpSpPr>
        <p:cNvPr id="1" name="Shape 162"/>
        <p:cNvGrpSpPr/>
        <p:nvPr/>
      </p:nvGrpSpPr>
      <p:grpSpPr>
        <a:xfrm>
          <a:off x="0" y="0"/>
          <a:ext cx="0" cy="0"/>
          <a:chOff x="0" y="0"/>
          <a:chExt cx="0" cy="0"/>
        </a:xfrm>
      </p:grpSpPr>
      <p:sp>
        <p:nvSpPr>
          <p:cNvPr id="163" name="Google Shape;163;p46"/>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b="1">
                <a:solidFill>
                  <a:schemeClr val="dk1"/>
                </a:solidFill>
              </a:defRPr>
            </a:lvl2pPr>
            <a:lvl3pPr lvl="2" algn="l" rtl="0">
              <a:lnSpc>
                <a:spcPct val="100000"/>
              </a:lnSpc>
              <a:spcBef>
                <a:spcPts val="0"/>
              </a:spcBef>
              <a:spcAft>
                <a:spcPts val="0"/>
              </a:spcAft>
              <a:buClr>
                <a:schemeClr val="dk1"/>
              </a:buClr>
              <a:buSzPts val="1400"/>
              <a:buFont typeface="Arial"/>
              <a:buNone/>
              <a:defRPr sz="2800" b="1">
                <a:solidFill>
                  <a:schemeClr val="dk1"/>
                </a:solidFill>
              </a:defRPr>
            </a:lvl3pPr>
            <a:lvl4pPr lvl="3" algn="l" rtl="0">
              <a:lnSpc>
                <a:spcPct val="100000"/>
              </a:lnSpc>
              <a:spcBef>
                <a:spcPts val="0"/>
              </a:spcBef>
              <a:spcAft>
                <a:spcPts val="0"/>
              </a:spcAft>
              <a:buClr>
                <a:schemeClr val="dk1"/>
              </a:buClr>
              <a:buSzPts val="1400"/>
              <a:buFont typeface="Arial"/>
              <a:buNone/>
              <a:defRPr sz="2800" b="1">
                <a:solidFill>
                  <a:schemeClr val="dk1"/>
                </a:solidFill>
              </a:defRPr>
            </a:lvl4pPr>
            <a:lvl5pPr lvl="4" algn="l" rtl="0">
              <a:lnSpc>
                <a:spcPct val="100000"/>
              </a:lnSpc>
              <a:spcBef>
                <a:spcPts val="0"/>
              </a:spcBef>
              <a:spcAft>
                <a:spcPts val="0"/>
              </a:spcAft>
              <a:buClr>
                <a:schemeClr val="dk1"/>
              </a:buClr>
              <a:buSzPts val="1400"/>
              <a:buFont typeface="Arial"/>
              <a:buNone/>
              <a:defRPr sz="2800" b="1">
                <a:solidFill>
                  <a:schemeClr val="dk1"/>
                </a:solidFill>
              </a:defRPr>
            </a:lvl5pPr>
            <a:lvl6pPr lvl="5" algn="l" rtl="0">
              <a:lnSpc>
                <a:spcPct val="100000"/>
              </a:lnSpc>
              <a:spcBef>
                <a:spcPts val="0"/>
              </a:spcBef>
              <a:spcAft>
                <a:spcPts val="0"/>
              </a:spcAft>
              <a:buClr>
                <a:schemeClr val="dk1"/>
              </a:buClr>
              <a:buSzPts val="1400"/>
              <a:buFont typeface="Arial"/>
              <a:buNone/>
              <a:defRPr sz="2800" b="1">
                <a:solidFill>
                  <a:schemeClr val="dk1"/>
                </a:solidFill>
              </a:defRPr>
            </a:lvl6pPr>
            <a:lvl7pPr lvl="6" algn="l" rtl="0">
              <a:lnSpc>
                <a:spcPct val="100000"/>
              </a:lnSpc>
              <a:spcBef>
                <a:spcPts val="0"/>
              </a:spcBef>
              <a:spcAft>
                <a:spcPts val="0"/>
              </a:spcAft>
              <a:buClr>
                <a:schemeClr val="dk1"/>
              </a:buClr>
              <a:buSzPts val="1400"/>
              <a:buFont typeface="Arial"/>
              <a:buNone/>
              <a:defRPr sz="2800" b="1">
                <a:solidFill>
                  <a:schemeClr val="dk1"/>
                </a:solidFill>
              </a:defRPr>
            </a:lvl7pPr>
            <a:lvl8pPr lvl="7" algn="l" rtl="0">
              <a:lnSpc>
                <a:spcPct val="100000"/>
              </a:lnSpc>
              <a:spcBef>
                <a:spcPts val="0"/>
              </a:spcBef>
              <a:spcAft>
                <a:spcPts val="0"/>
              </a:spcAft>
              <a:buClr>
                <a:schemeClr val="dk1"/>
              </a:buClr>
              <a:buSzPts val="1400"/>
              <a:buFont typeface="Arial"/>
              <a:buNone/>
              <a:defRPr sz="2800" b="1">
                <a:solidFill>
                  <a:schemeClr val="dk1"/>
                </a:solidFill>
              </a:defRPr>
            </a:lvl8pPr>
            <a:lvl9pPr lvl="8" algn="l" rtl="0">
              <a:lnSpc>
                <a:spcPct val="100000"/>
              </a:lnSpc>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67" name="Google Shape;16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68" name="Google Shape;168;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3: Title and text — white">
  <p:cSld name="23: Title and text — white">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20625" y="320050"/>
            <a:ext cx="8411400" cy="436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20900" y="994550"/>
            <a:ext cx="8384700" cy="3833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4075918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3: Title, text, images, 3 column">
  <p:cSld name="23: Title, text, images, 3 column">
    <p:spTree>
      <p:nvGrpSpPr>
        <p:cNvPr id="1" name="Shape 2413"/>
        <p:cNvGrpSpPr/>
        <p:nvPr/>
      </p:nvGrpSpPr>
      <p:grpSpPr>
        <a:xfrm>
          <a:off x="0" y="0"/>
          <a:ext cx="0" cy="0"/>
          <a:chOff x="0" y="0"/>
          <a:chExt cx="0" cy="0"/>
        </a:xfrm>
      </p:grpSpPr>
      <p:sp>
        <p:nvSpPr>
          <p:cNvPr id="2414" name="Google Shape;2414;p94"/>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lvl1pPr lvl="0" rtl="0">
              <a:spcBef>
                <a:spcPts val="0"/>
              </a:spcBef>
              <a:spcAft>
                <a:spcPts val="0"/>
              </a:spcAft>
              <a:buSzPts val="3200"/>
              <a:buNone/>
              <a:defRPr>
                <a:highlight>
                  <a:schemeClr val="accent1"/>
                </a:highlight>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
        <p:nvSpPr>
          <p:cNvPr id="2415" name="Google Shape;2415;p94"/>
          <p:cNvSpPr txBox="1">
            <a:spLocks noGrp="1"/>
          </p:cNvSpPr>
          <p:nvPr>
            <p:ph type="subTitle" idx="1"/>
          </p:nvPr>
        </p:nvSpPr>
        <p:spPr>
          <a:xfrm>
            <a:off x="428425" y="994550"/>
            <a:ext cx="2400900" cy="3832800"/>
          </a:xfrm>
          <a:prstGeom prst="rect">
            <a:avLst/>
          </a:prstGeom>
          <a:ln w="9525" cap="flat" cmpd="sng">
            <a:solidFill>
              <a:srgbClr val="B5B5B5"/>
            </a:solidFill>
            <a:prstDash val="solid"/>
            <a:round/>
            <a:headEnd type="none" w="sm" len="sm"/>
            <a:tailEnd type="none" w="sm" len="sm"/>
          </a:ln>
        </p:spPr>
        <p:txBody>
          <a:bodyPr spcFirstLastPara="1" wrap="square" lIns="182875" tIns="1508750" rIns="91425" bIns="91425" anchor="t" anchorCtr="0">
            <a:noAutofit/>
          </a:bodyPr>
          <a:lstStyle>
            <a:lvl1pPr lvl="0" rtl="0">
              <a:lnSpc>
                <a:spcPct val="90000"/>
              </a:lnSpc>
              <a:spcBef>
                <a:spcPts val="0"/>
              </a:spcBef>
              <a:spcAft>
                <a:spcPts val="0"/>
              </a:spcAft>
              <a:buSzPts val="1800"/>
              <a:buNone/>
              <a:defRPr sz="1800" b="1"/>
            </a:lvl1pPr>
            <a:lvl2pPr lvl="1" rtl="0">
              <a:lnSpc>
                <a:spcPct val="90000"/>
              </a:lnSpc>
              <a:spcBef>
                <a:spcPts val="0"/>
              </a:spcBef>
              <a:spcAft>
                <a:spcPts val="0"/>
              </a:spcAft>
              <a:buSzPts val="2000"/>
              <a:buNone/>
              <a:defRPr/>
            </a:lvl2pPr>
            <a:lvl3pPr lvl="2" rtl="0">
              <a:lnSpc>
                <a:spcPct val="90000"/>
              </a:lnSpc>
              <a:spcBef>
                <a:spcPts val="0"/>
              </a:spcBef>
              <a:spcAft>
                <a:spcPts val="0"/>
              </a:spcAft>
              <a:buSzPts val="2000"/>
              <a:buNone/>
              <a:defRPr/>
            </a:lvl3pPr>
            <a:lvl4pPr lvl="3" rtl="0">
              <a:lnSpc>
                <a:spcPct val="90000"/>
              </a:lnSpc>
              <a:spcBef>
                <a:spcPts val="0"/>
              </a:spcBef>
              <a:spcAft>
                <a:spcPts val="0"/>
              </a:spcAft>
              <a:buSzPts val="2000"/>
              <a:buNone/>
              <a:defRPr/>
            </a:lvl4pPr>
            <a:lvl5pPr lvl="4" rtl="0">
              <a:lnSpc>
                <a:spcPct val="90000"/>
              </a:lnSpc>
              <a:spcBef>
                <a:spcPts val="0"/>
              </a:spcBef>
              <a:spcAft>
                <a:spcPts val="0"/>
              </a:spcAft>
              <a:buSzPts val="2000"/>
              <a:buNone/>
              <a:defRPr/>
            </a:lvl5pPr>
            <a:lvl6pPr lvl="5" rtl="0">
              <a:lnSpc>
                <a:spcPct val="90000"/>
              </a:lnSpc>
              <a:spcBef>
                <a:spcPts val="0"/>
              </a:spcBef>
              <a:spcAft>
                <a:spcPts val="0"/>
              </a:spcAft>
              <a:buSzPts val="2000"/>
              <a:buNone/>
              <a:defRPr/>
            </a:lvl6pPr>
            <a:lvl7pPr lvl="6" rtl="0">
              <a:lnSpc>
                <a:spcPct val="90000"/>
              </a:lnSpc>
              <a:spcBef>
                <a:spcPts val="0"/>
              </a:spcBef>
              <a:spcAft>
                <a:spcPts val="0"/>
              </a:spcAft>
              <a:buSzPts val="2000"/>
              <a:buNone/>
              <a:defRPr/>
            </a:lvl7pPr>
            <a:lvl8pPr lvl="7" rtl="0">
              <a:lnSpc>
                <a:spcPct val="90000"/>
              </a:lnSpc>
              <a:spcBef>
                <a:spcPts val="0"/>
              </a:spcBef>
              <a:spcAft>
                <a:spcPts val="0"/>
              </a:spcAft>
              <a:buSzPts val="2000"/>
              <a:buNone/>
              <a:defRPr/>
            </a:lvl8pPr>
            <a:lvl9pPr lvl="8" rtl="0">
              <a:lnSpc>
                <a:spcPct val="90000"/>
              </a:lnSpc>
              <a:spcBef>
                <a:spcPts val="0"/>
              </a:spcBef>
              <a:spcAft>
                <a:spcPts val="0"/>
              </a:spcAft>
              <a:buSzPts val="2000"/>
              <a:buNone/>
              <a:defRPr/>
            </a:lvl9pPr>
          </a:lstStyle>
          <a:p>
            <a:endParaRPr/>
          </a:p>
        </p:txBody>
      </p:sp>
      <p:sp>
        <p:nvSpPr>
          <p:cNvPr id="2416" name="Google Shape;2416;p94"/>
          <p:cNvSpPr txBox="1">
            <a:spLocks noGrp="1"/>
          </p:cNvSpPr>
          <p:nvPr>
            <p:ph type="body" idx="2"/>
          </p:nvPr>
        </p:nvSpPr>
        <p:spPr>
          <a:xfrm>
            <a:off x="419675" y="2915850"/>
            <a:ext cx="2400900" cy="1911600"/>
          </a:xfrm>
          <a:prstGeom prst="rect">
            <a:avLst/>
          </a:prstGeom>
        </p:spPr>
        <p:txBody>
          <a:bodyPr spcFirstLastPara="1" wrap="square" lIns="182875" tIns="0"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400"/>
              </a:spcAft>
              <a:buSzPts val="1200"/>
              <a:buChar char="■"/>
              <a:defRPr sz="1200"/>
            </a:lvl9pPr>
          </a:lstStyle>
          <a:p>
            <a:endParaRPr/>
          </a:p>
        </p:txBody>
      </p:sp>
      <p:sp>
        <p:nvSpPr>
          <p:cNvPr id="2417" name="Google Shape;2417;p94"/>
          <p:cNvSpPr>
            <a:spLocks noGrp="1"/>
          </p:cNvSpPr>
          <p:nvPr>
            <p:ph type="pic" idx="3"/>
          </p:nvPr>
        </p:nvSpPr>
        <p:spPr>
          <a:xfrm>
            <a:off x="433675" y="998600"/>
            <a:ext cx="2395800" cy="1333200"/>
          </a:xfrm>
          <a:prstGeom prst="rect">
            <a:avLst/>
          </a:prstGeom>
          <a:noFill/>
          <a:ln>
            <a:noFill/>
          </a:ln>
        </p:spPr>
      </p:sp>
      <p:sp>
        <p:nvSpPr>
          <p:cNvPr id="2418" name="Google Shape;2418;p94"/>
          <p:cNvSpPr txBox="1">
            <a:spLocks noGrp="1"/>
          </p:cNvSpPr>
          <p:nvPr>
            <p:ph type="subTitle" idx="4"/>
          </p:nvPr>
        </p:nvSpPr>
        <p:spPr>
          <a:xfrm>
            <a:off x="3365398" y="994500"/>
            <a:ext cx="2400900" cy="3832800"/>
          </a:xfrm>
          <a:prstGeom prst="rect">
            <a:avLst/>
          </a:prstGeom>
          <a:ln w="9525" cap="flat" cmpd="sng">
            <a:solidFill>
              <a:srgbClr val="B5B5B5"/>
            </a:solidFill>
            <a:prstDash val="solid"/>
            <a:round/>
            <a:headEnd type="none" w="sm" len="sm"/>
            <a:tailEnd type="none" w="sm" len="sm"/>
          </a:ln>
        </p:spPr>
        <p:txBody>
          <a:bodyPr spcFirstLastPara="1" wrap="square" lIns="182875" tIns="1508750" rIns="91425" bIns="91425" anchor="t" anchorCtr="0">
            <a:noAutofit/>
          </a:bodyPr>
          <a:lstStyle>
            <a:lvl1pPr lvl="0" rtl="0">
              <a:lnSpc>
                <a:spcPct val="90000"/>
              </a:lnSpc>
              <a:spcBef>
                <a:spcPts val="0"/>
              </a:spcBef>
              <a:spcAft>
                <a:spcPts val="0"/>
              </a:spcAft>
              <a:buSzPts val="1800"/>
              <a:buNone/>
              <a:defRPr sz="1800" b="1"/>
            </a:lvl1pPr>
            <a:lvl2pPr lvl="1" rtl="0">
              <a:lnSpc>
                <a:spcPct val="90000"/>
              </a:lnSpc>
              <a:spcBef>
                <a:spcPts val="0"/>
              </a:spcBef>
              <a:spcAft>
                <a:spcPts val="0"/>
              </a:spcAft>
              <a:buSzPts val="2000"/>
              <a:buNone/>
              <a:defRPr/>
            </a:lvl2pPr>
            <a:lvl3pPr lvl="2" rtl="0">
              <a:lnSpc>
                <a:spcPct val="90000"/>
              </a:lnSpc>
              <a:spcBef>
                <a:spcPts val="0"/>
              </a:spcBef>
              <a:spcAft>
                <a:spcPts val="0"/>
              </a:spcAft>
              <a:buSzPts val="2000"/>
              <a:buNone/>
              <a:defRPr/>
            </a:lvl3pPr>
            <a:lvl4pPr lvl="3" rtl="0">
              <a:lnSpc>
                <a:spcPct val="90000"/>
              </a:lnSpc>
              <a:spcBef>
                <a:spcPts val="0"/>
              </a:spcBef>
              <a:spcAft>
                <a:spcPts val="0"/>
              </a:spcAft>
              <a:buSzPts val="2000"/>
              <a:buNone/>
              <a:defRPr/>
            </a:lvl4pPr>
            <a:lvl5pPr lvl="4" rtl="0">
              <a:lnSpc>
                <a:spcPct val="90000"/>
              </a:lnSpc>
              <a:spcBef>
                <a:spcPts val="0"/>
              </a:spcBef>
              <a:spcAft>
                <a:spcPts val="0"/>
              </a:spcAft>
              <a:buSzPts val="2000"/>
              <a:buNone/>
              <a:defRPr/>
            </a:lvl5pPr>
            <a:lvl6pPr lvl="5" rtl="0">
              <a:lnSpc>
                <a:spcPct val="90000"/>
              </a:lnSpc>
              <a:spcBef>
                <a:spcPts val="0"/>
              </a:spcBef>
              <a:spcAft>
                <a:spcPts val="0"/>
              </a:spcAft>
              <a:buSzPts val="2000"/>
              <a:buNone/>
              <a:defRPr/>
            </a:lvl6pPr>
            <a:lvl7pPr lvl="6" rtl="0">
              <a:lnSpc>
                <a:spcPct val="90000"/>
              </a:lnSpc>
              <a:spcBef>
                <a:spcPts val="0"/>
              </a:spcBef>
              <a:spcAft>
                <a:spcPts val="0"/>
              </a:spcAft>
              <a:buSzPts val="2000"/>
              <a:buNone/>
              <a:defRPr/>
            </a:lvl7pPr>
            <a:lvl8pPr lvl="7" rtl="0">
              <a:lnSpc>
                <a:spcPct val="90000"/>
              </a:lnSpc>
              <a:spcBef>
                <a:spcPts val="0"/>
              </a:spcBef>
              <a:spcAft>
                <a:spcPts val="0"/>
              </a:spcAft>
              <a:buSzPts val="2000"/>
              <a:buNone/>
              <a:defRPr/>
            </a:lvl8pPr>
            <a:lvl9pPr lvl="8" rtl="0">
              <a:lnSpc>
                <a:spcPct val="90000"/>
              </a:lnSpc>
              <a:spcBef>
                <a:spcPts val="0"/>
              </a:spcBef>
              <a:spcAft>
                <a:spcPts val="0"/>
              </a:spcAft>
              <a:buSzPts val="2000"/>
              <a:buNone/>
              <a:defRPr/>
            </a:lvl9pPr>
          </a:lstStyle>
          <a:p>
            <a:endParaRPr/>
          </a:p>
        </p:txBody>
      </p:sp>
      <p:sp>
        <p:nvSpPr>
          <p:cNvPr id="2419" name="Google Shape;2419;p94"/>
          <p:cNvSpPr txBox="1">
            <a:spLocks noGrp="1"/>
          </p:cNvSpPr>
          <p:nvPr>
            <p:ph type="body" idx="5"/>
          </p:nvPr>
        </p:nvSpPr>
        <p:spPr>
          <a:xfrm>
            <a:off x="3356648" y="2915805"/>
            <a:ext cx="2395800" cy="1911600"/>
          </a:xfrm>
          <a:prstGeom prst="rect">
            <a:avLst/>
          </a:prstGeom>
        </p:spPr>
        <p:txBody>
          <a:bodyPr spcFirstLastPara="1" wrap="square" lIns="182875" tIns="0"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400"/>
              </a:spcAft>
              <a:buSzPts val="1200"/>
              <a:buChar char="■"/>
              <a:defRPr sz="1200"/>
            </a:lvl9pPr>
          </a:lstStyle>
          <a:p>
            <a:endParaRPr/>
          </a:p>
        </p:txBody>
      </p:sp>
      <p:sp>
        <p:nvSpPr>
          <p:cNvPr id="2420" name="Google Shape;2420;p94"/>
          <p:cNvSpPr>
            <a:spLocks noGrp="1"/>
          </p:cNvSpPr>
          <p:nvPr>
            <p:ph type="pic" idx="6"/>
          </p:nvPr>
        </p:nvSpPr>
        <p:spPr>
          <a:xfrm>
            <a:off x="3370648" y="998550"/>
            <a:ext cx="2395800" cy="1333200"/>
          </a:xfrm>
          <a:prstGeom prst="rect">
            <a:avLst/>
          </a:prstGeom>
          <a:noFill/>
          <a:ln>
            <a:noFill/>
          </a:ln>
        </p:spPr>
      </p:sp>
      <p:sp>
        <p:nvSpPr>
          <p:cNvPr id="2421" name="Google Shape;2421;p94"/>
          <p:cNvSpPr txBox="1">
            <a:spLocks noGrp="1"/>
          </p:cNvSpPr>
          <p:nvPr>
            <p:ph type="subTitle" idx="7"/>
          </p:nvPr>
        </p:nvSpPr>
        <p:spPr>
          <a:xfrm>
            <a:off x="6292250" y="994450"/>
            <a:ext cx="2400900" cy="3832800"/>
          </a:xfrm>
          <a:prstGeom prst="rect">
            <a:avLst/>
          </a:prstGeom>
          <a:ln w="9525" cap="flat" cmpd="sng">
            <a:solidFill>
              <a:srgbClr val="B5B5B5"/>
            </a:solidFill>
            <a:prstDash val="solid"/>
            <a:round/>
            <a:headEnd type="none" w="sm" len="sm"/>
            <a:tailEnd type="none" w="sm" len="sm"/>
          </a:ln>
        </p:spPr>
        <p:txBody>
          <a:bodyPr spcFirstLastPara="1" wrap="square" lIns="182875" tIns="1508750" rIns="91425" bIns="91425" anchor="t" anchorCtr="0">
            <a:noAutofit/>
          </a:bodyPr>
          <a:lstStyle>
            <a:lvl1pPr lvl="0" rtl="0">
              <a:lnSpc>
                <a:spcPct val="90000"/>
              </a:lnSpc>
              <a:spcBef>
                <a:spcPts val="0"/>
              </a:spcBef>
              <a:spcAft>
                <a:spcPts val="0"/>
              </a:spcAft>
              <a:buSzPts val="1800"/>
              <a:buNone/>
              <a:defRPr sz="1800" b="1"/>
            </a:lvl1pPr>
            <a:lvl2pPr lvl="1" rtl="0">
              <a:lnSpc>
                <a:spcPct val="90000"/>
              </a:lnSpc>
              <a:spcBef>
                <a:spcPts val="0"/>
              </a:spcBef>
              <a:spcAft>
                <a:spcPts val="0"/>
              </a:spcAft>
              <a:buSzPts val="2000"/>
              <a:buNone/>
              <a:defRPr/>
            </a:lvl2pPr>
            <a:lvl3pPr lvl="2" rtl="0">
              <a:lnSpc>
                <a:spcPct val="90000"/>
              </a:lnSpc>
              <a:spcBef>
                <a:spcPts val="0"/>
              </a:spcBef>
              <a:spcAft>
                <a:spcPts val="0"/>
              </a:spcAft>
              <a:buSzPts val="2000"/>
              <a:buNone/>
              <a:defRPr/>
            </a:lvl3pPr>
            <a:lvl4pPr lvl="3" rtl="0">
              <a:lnSpc>
                <a:spcPct val="90000"/>
              </a:lnSpc>
              <a:spcBef>
                <a:spcPts val="0"/>
              </a:spcBef>
              <a:spcAft>
                <a:spcPts val="0"/>
              </a:spcAft>
              <a:buSzPts val="2000"/>
              <a:buNone/>
              <a:defRPr/>
            </a:lvl4pPr>
            <a:lvl5pPr lvl="4" rtl="0">
              <a:lnSpc>
                <a:spcPct val="90000"/>
              </a:lnSpc>
              <a:spcBef>
                <a:spcPts val="0"/>
              </a:spcBef>
              <a:spcAft>
                <a:spcPts val="0"/>
              </a:spcAft>
              <a:buSzPts val="2000"/>
              <a:buNone/>
              <a:defRPr/>
            </a:lvl5pPr>
            <a:lvl6pPr lvl="5" rtl="0">
              <a:lnSpc>
                <a:spcPct val="90000"/>
              </a:lnSpc>
              <a:spcBef>
                <a:spcPts val="0"/>
              </a:spcBef>
              <a:spcAft>
                <a:spcPts val="0"/>
              </a:spcAft>
              <a:buSzPts val="2000"/>
              <a:buNone/>
              <a:defRPr/>
            </a:lvl6pPr>
            <a:lvl7pPr lvl="6" rtl="0">
              <a:lnSpc>
                <a:spcPct val="90000"/>
              </a:lnSpc>
              <a:spcBef>
                <a:spcPts val="0"/>
              </a:spcBef>
              <a:spcAft>
                <a:spcPts val="0"/>
              </a:spcAft>
              <a:buSzPts val="2000"/>
              <a:buNone/>
              <a:defRPr/>
            </a:lvl7pPr>
            <a:lvl8pPr lvl="7" rtl="0">
              <a:lnSpc>
                <a:spcPct val="90000"/>
              </a:lnSpc>
              <a:spcBef>
                <a:spcPts val="0"/>
              </a:spcBef>
              <a:spcAft>
                <a:spcPts val="0"/>
              </a:spcAft>
              <a:buSzPts val="2000"/>
              <a:buNone/>
              <a:defRPr/>
            </a:lvl8pPr>
            <a:lvl9pPr lvl="8" rtl="0">
              <a:lnSpc>
                <a:spcPct val="90000"/>
              </a:lnSpc>
              <a:spcBef>
                <a:spcPts val="0"/>
              </a:spcBef>
              <a:spcAft>
                <a:spcPts val="0"/>
              </a:spcAft>
              <a:buSzPts val="2000"/>
              <a:buNone/>
              <a:defRPr/>
            </a:lvl9pPr>
          </a:lstStyle>
          <a:p>
            <a:endParaRPr/>
          </a:p>
        </p:txBody>
      </p:sp>
      <p:sp>
        <p:nvSpPr>
          <p:cNvPr id="2422" name="Google Shape;2422;p94"/>
          <p:cNvSpPr txBox="1">
            <a:spLocks noGrp="1"/>
          </p:cNvSpPr>
          <p:nvPr>
            <p:ph type="body" idx="8"/>
          </p:nvPr>
        </p:nvSpPr>
        <p:spPr>
          <a:xfrm>
            <a:off x="6283500" y="2915750"/>
            <a:ext cx="2395800" cy="1911600"/>
          </a:xfrm>
          <a:prstGeom prst="rect">
            <a:avLst/>
          </a:prstGeom>
        </p:spPr>
        <p:txBody>
          <a:bodyPr spcFirstLastPara="1" wrap="square" lIns="182875" tIns="0"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400"/>
              </a:spcAft>
              <a:buSzPts val="1200"/>
              <a:buChar char="■"/>
              <a:defRPr sz="1200"/>
            </a:lvl9pPr>
          </a:lstStyle>
          <a:p>
            <a:endParaRPr/>
          </a:p>
        </p:txBody>
      </p:sp>
      <p:sp>
        <p:nvSpPr>
          <p:cNvPr id="2423" name="Google Shape;2423;p94"/>
          <p:cNvSpPr>
            <a:spLocks noGrp="1"/>
          </p:cNvSpPr>
          <p:nvPr>
            <p:ph type="pic" idx="9"/>
          </p:nvPr>
        </p:nvSpPr>
        <p:spPr>
          <a:xfrm>
            <a:off x="6297500" y="998500"/>
            <a:ext cx="2395800" cy="1333200"/>
          </a:xfrm>
          <a:prstGeom prst="rect">
            <a:avLst/>
          </a:prstGeom>
          <a:noFill/>
          <a:ln>
            <a:noFill/>
          </a:ln>
        </p:spPr>
      </p:sp>
    </p:spTree>
    <p:extLst>
      <p:ext uri="{BB962C8B-B14F-4D97-AF65-F5344CB8AC3E}">
        <p14:creationId xmlns:p14="http://schemas.microsoft.com/office/powerpoint/2010/main" val="1448058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3: Title and text, 2 column with divider — white">
  <p:cSld name="23: Title and text, 2 column with divider — white">
    <p:spTree>
      <p:nvGrpSpPr>
        <p:cNvPr id="1" name="Shape 1145"/>
        <p:cNvGrpSpPr/>
        <p:nvPr/>
      </p:nvGrpSpPr>
      <p:grpSpPr>
        <a:xfrm>
          <a:off x="0" y="0"/>
          <a:ext cx="0" cy="0"/>
          <a:chOff x="0" y="0"/>
          <a:chExt cx="0" cy="0"/>
        </a:xfrm>
      </p:grpSpPr>
      <p:sp>
        <p:nvSpPr>
          <p:cNvPr id="1146" name="Google Shape;1146;p52"/>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lvl1pPr lvl="0" rtl="0">
              <a:spcBef>
                <a:spcPts val="0"/>
              </a:spcBef>
              <a:spcAft>
                <a:spcPts val="0"/>
              </a:spcAft>
              <a:buSzPts val="3200"/>
              <a:buNone/>
              <a:defRPr>
                <a:highlight>
                  <a:schemeClr val="accent1"/>
                </a:highlight>
              </a:defRPr>
            </a:lvl1pPr>
            <a:lvl2pPr lvl="1" rtl="0">
              <a:spcBef>
                <a:spcPts val="0"/>
              </a:spcBef>
              <a:spcAft>
                <a:spcPts val="0"/>
              </a:spcAft>
              <a:buSzPts val="2800"/>
              <a:buNone/>
              <a:defRPr/>
            </a:lvl2pPr>
            <a:lvl3pPr lvl="2" rtl="0">
              <a:spcBef>
                <a:spcPts val="800"/>
              </a:spcBef>
              <a:spcAft>
                <a:spcPts val="0"/>
              </a:spcAft>
              <a:buSzPts val="2800"/>
              <a:buNone/>
              <a:defRPr/>
            </a:lvl3pPr>
            <a:lvl4pPr lvl="3" rtl="0">
              <a:spcBef>
                <a:spcPts val="800"/>
              </a:spcBef>
              <a:spcAft>
                <a:spcPts val="0"/>
              </a:spcAft>
              <a:buSzPts val="2800"/>
              <a:buNone/>
              <a:defRPr/>
            </a:lvl4pPr>
            <a:lvl5pPr lvl="4" rtl="0">
              <a:spcBef>
                <a:spcPts val="800"/>
              </a:spcBef>
              <a:spcAft>
                <a:spcPts val="0"/>
              </a:spcAft>
              <a:buSzPts val="2800"/>
              <a:buNone/>
              <a:defRPr/>
            </a:lvl5pPr>
            <a:lvl6pPr lvl="5" rtl="0">
              <a:spcBef>
                <a:spcPts val="800"/>
              </a:spcBef>
              <a:spcAft>
                <a:spcPts val="0"/>
              </a:spcAft>
              <a:buSzPts val="2800"/>
              <a:buNone/>
              <a:defRPr/>
            </a:lvl6pPr>
            <a:lvl7pPr lvl="6" rtl="0">
              <a:spcBef>
                <a:spcPts val="800"/>
              </a:spcBef>
              <a:spcAft>
                <a:spcPts val="0"/>
              </a:spcAft>
              <a:buSzPts val="2800"/>
              <a:buNone/>
              <a:defRPr/>
            </a:lvl7pPr>
            <a:lvl8pPr lvl="7" rtl="0">
              <a:spcBef>
                <a:spcPts val="800"/>
              </a:spcBef>
              <a:spcAft>
                <a:spcPts val="0"/>
              </a:spcAft>
              <a:buSzPts val="2800"/>
              <a:buNone/>
              <a:defRPr/>
            </a:lvl8pPr>
            <a:lvl9pPr lvl="8" rtl="0">
              <a:spcBef>
                <a:spcPts val="800"/>
              </a:spcBef>
              <a:spcAft>
                <a:spcPts val="800"/>
              </a:spcAft>
              <a:buSzPts val="2800"/>
              <a:buNone/>
              <a:defRPr/>
            </a:lvl9pPr>
          </a:lstStyle>
          <a:p>
            <a:endParaRPr/>
          </a:p>
        </p:txBody>
      </p:sp>
      <p:sp>
        <p:nvSpPr>
          <p:cNvPr id="1147" name="Google Shape;1147;p52"/>
          <p:cNvSpPr txBox="1">
            <a:spLocks noGrp="1"/>
          </p:cNvSpPr>
          <p:nvPr>
            <p:ph type="body" idx="1"/>
          </p:nvPr>
        </p:nvSpPr>
        <p:spPr>
          <a:xfrm>
            <a:off x="420625" y="1000075"/>
            <a:ext cx="4105500" cy="2346600"/>
          </a:xfrm>
          <a:prstGeom prst="rect">
            <a:avLst/>
          </a:prstGeom>
        </p:spPr>
        <p:txBody>
          <a:bodyPr spcFirstLastPara="1" wrap="square" lIns="0" tIns="0" rIns="91425" bIns="0" anchor="t" anchorCtr="0">
            <a:noAutofit/>
          </a:bodyPr>
          <a:lstStyle>
            <a:lvl1pPr marL="457200" lvl="0" indent="-330200" rtl="0">
              <a:spcBef>
                <a:spcPts val="0"/>
              </a:spcBef>
              <a:spcAft>
                <a:spcPts val="0"/>
              </a:spcAft>
              <a:buSzPts val="1600"/>
              <a:buChar char="●"/>
              <a:defRPr sz="1600"/>
            </a:lvl1pPr>
            <a:lvl2pPr marL="914400" lvl="1" indent="-330200" rtl="0">
              <a:spcBef>
                <a:spcPts val="40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400"/>
              </a:spcBef>
              <a:spcAft>
                <a:spcPts val="0"/>
              </a:spcAft>
              <a:buSzPts val="1600"/>
              <a:buChar char="●"/>
              <a:defRPr sz="1600"/>
            </a:lvl4pPr>
            <a:lvl5pPr marL="2286000" lvl="4" indent="-330200" rtl="0">
              <a:spcBef>
                <a:spcPts val="400"/>
              </a:spcBef>
              <a:spcAft>
                <a:spcPts val="0"/>
              </a:spcAft>
              <a:buSzPts val="1600"/>
              <a:buChar char="○"/>
              <a:defRPr sz="1600"/>
            </a:lvl5pPr>
            <a:lvl6pPr marL="2743200" lvl="5" indent="-330200" rtl="0">
              <a:spcBef>
                <a:spcPts val="400"/>
              </a:spcBef>
              <a:spcAft>
                <a:spcPts val="0"/>
              </a:spcAft>
              <a:buSzPts val="1600"/>
              <a:buChar char="■"/>
              <a:defRPr sz="1600"/>
            </a:lvl6pPr>
            <a:lvl7pPr marL="3200400" lvl="6" indent="-330200" rtl="0">
              <a:spcBef>
                <a:spcPts val="400"/>
              </a:spcBef>
              <a:spcAft>
                <a:spcPts val="0"/>
              </a:spcAft>
              <a:buSzPts val="1600"/>
              <a:buChar char="●"/>
              <a:defRPr sz="1600"/>
            </a:lvl7pPr>
            <a:lvl8pPr marL="3657600" lvl="7" indent="-330200" rtl="0">
              <a:spcBef>
                <a:spcPts val="400"/>
              </a:spcBef>
              <a:spcAft>
                <a:spcPts val="0"/>
              </a:spcAft>
              <a:buSzPts val="1600"/>
              <a:buChar char="○"/>
              <a:defRPr sz="1600"/>
            </a:lvl8pPr>
            <a:lvl9pPr marL="4114800" lvl="8" indent="-330200" rtl="0">
              <a:spcBef>
                <a:spcPts val="400"/>
              </a:spcBef>
              <a:spcAft>
                <a:spcPts val="400"/>
              </a:spcAft>
              <a:buSzPts val="1600"/>
              <a:buChar char="■"/>
              <a:defRPr sz="1600"/>
            </a:lvl9pPr>
          </a:lstStyle>
          <a:p>
            <a:endParaRPr/>
          </a:p>
        </p:txBody>
      </p:sp>
      <p:sp>
        <p:nvSpPr>
          <p:cNvPr id="1148" name="Google Shape;1148;p52"/>
          <p:cNvSpPr txBox="1">
            <a:spLocks noGrp="1"/>
          </p:cNvSpPr>
          <p:nvPr>
            <p:ph type="body" idx="2"/>
          </p:nvPr>
        </p:nvSpPr>
        <p:spPr>
          <a:xfrm>
            <a:off x="4617725" y="1000075"/>
            <a:ext cx="4188000" cy="2346600"/>
          </a:xfrm>
          <a:prstGeom prst="rect">
            <a:avLst/>
          </a:prstGeom>
        </p:spPr>
        <p:txBody>
          <a:bodyPr spcFirstLastPara="1" wrap="square" lIns="182875"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40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400"/>
              </a:spcBef>
              <a:spcAft>
                <a:spcPts val="0"/>
              </a:spcAft>
              <a:buSzPts val="1600"/>
              <a:buChar char="●"/>
              <a:defRPr sz="1600"/>
            </a:lvl4pPr>
            <a:lvl5pPr marL="2286000" lvl="4" indent="-330200" rtl="0">
              <a:spcBef>
                <a:spcPts val="400"/>
              </a:spcBef>
              <a:spcAft>
                <a:spcPts val="0"/>
              </a:spcAft>
              <a:buSzPts val="1600"/>
              <a:buChar char="○"/>
              <a:defRPr sz="1600"/>
            </a:lvl5pPr>
            <a:lvl6pPr marL="2743200" lvl="5" indent="-330200" rtl="0">
              <a:spcBef>
                <a:spcPts val="400"/>
              </a:spcBef>
              <a:spcAft>
                <a:spcPts val="0"/>
              </a:spcAft>
              <a:buSzPts val="1600"/>
              <a:buChar char="■"/>
              <a:defRPr sz="1600"/>
            </a:lvl6pPr>
            <a:lvl7pPr marL="3200400" lvl="6" indent="-330200" rtl="0">
              <a:spcBef>
                <a:spcPts val="400"/>
              </a:spcBef>
              <a:spcAft>
                <a:spcPts val="0"/>
              </a:spcAft>
              <a:buSzPts val="1600"/>
              <a:buChar char="●"/>
              <a:defRPr sz="1600"/>
            </a:lvl7pPr>
            <a:lvl8pPr marL="3657600" lvl="7" indent="-330200" rtl="0">
              <a:spcBef>
                <a:spcPts val="400"/>
              </a:spcBef>
              <a:spcAft>
                <a:spcPts val="0"/>
              </a:spcAft>
              <a:buSzPts val="1600"/>
              <a:buChar char="○"/>
              <a:defRPr sz="1600"/>
            </a:lvl8pPr>
            <a:lvl9pPr marL="4114800" lvl="8" indent="-330200" rtl="0">
              <a:spcBef>
                <a:spcPts val="400"/>
              </a:spcBef>
              <a:spcAft>
                <a:spcPts val="400"/>
              </a:spcAft>
              <a:buSzPts val="1600"/>
              <a:buChar char="■"/>
              <a:defRPr sz="1600"/>
            </a:lvl9pPr>
          </a:lstStyle>
          <a:p>
            <a:endParaRPr/>
          </a:p>
        </p:txBody>
      </p:sp>
      <p:cxnSp>
        <p:nvCxnSpPr>
          <p:cNvPr id="1149" name="Google Shape;1149;p52"/>
          <p:cNvCxnSpPr/>
          <p:nvPr/>
        </p:nvCxnSpPr>
        <p:spPr>
          <a:xfrm>
            <a:off x="4576623" y="1153791"/>
            <a:ext cx="0" cy="2020500"/>
          </a:xfrm>
          <a:prstGeom prst="straightConnector1">
            <a:avLst/>
          </a:prstGeom>
          <a:noFill/>
          <a:ln w="38100" cap="flat" cmpd="sng">
            <a:solidFill>
              <a:schemeClr val="accent1"/>
            </a:solidFill>
            <a:prstDash val="solid"/>
            <a:round/>
            <a:headEnd type="none" w="med" len="med"/>
            <a:tailEnd type="none" w="med" len="med"/>
          </a:ln>
        </p:spPr>
      </p:cxnSp>
      <p:sp>
        <p:nvSpPr>
          <p:cNvPr id="1150" name="Google Shape;1150;p52"/>
          <p:cNvSpPr txBox="1">
            <a:spLocks noGrp="1"/>
          </p:cNvSpPr>
          <p:nvPr>
            <p:ph type="body" idx="3"/>
          </p:nvPr>
        </p:nvSpPr>
        <p:spPr>
          <a:xfrm>
            <a:off x="420625" y="3561650"/>
            <a:ext cx="8384700" cy="1266300"/>
          </a:xfrm>
          <a:prstGeom prst="rect">
            <a:avLst/>
          </a:prstGeom>
          <a:solidFill>
            <a:schemeClr val="lt2"/>
          </a:solidFill>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400"/>
              </a:spcBef>
              <a:spcAft>
                <a:spcPts val="0"/>
              </a:spcAft>
              <a:buSzPts val="1600"/>
              <a:buChar char="○"/>
              <a:defRPr sz="1600"/>
            </a:lvl2pPr>
            <a:lvl3pPr marL="1371600" lvl="2" indent="-330200" rtl="0">
              <a:spcBef>
                <a:spcPts val="400"/>
              </a:spcBef>
              <a:spcAft>
                <a:spcPts val="0"/>
              </a:spcAft>
              <a:buSzPts val="1600"/>
              <a:buChar char="■"/>
              <a:defRPr sz="1600"/>
            </a:lvl3pPr>
            <a:lvl4pPr marL="1828800" lvl="3" indent="-330200" rtl="0">
              <a:spcBef>
                <a:spcPts val="400"/>
              </a:spcBef>
              <a:spcAft>
                <a:spcPts val="0"/>
              </a:spcAft>
              <a:buSzPts val="1600"/>
              <a:buChar char="●"/>
              <a:defRPr sz="1600"/>
            </a:lvl4pPr>
            <a:lvl5pPr marL="2286000" lvl="4" indent="-330200" rtl="0">
              <a:spcBef>
                <a:spcPts val="400"/>
              </a:spcBef>
              <a:spcAft>
                <a:spcPts val="0"/>
              </a:spcAft>
              <a:buSzPts val="1600"/>
              <a:buChar char="○"/>
              <a:defRPr sz="1600"/>
            </a:lvl5pPr>
            <a:lvl6pPr marL="2743200" lvl="5" indent="-330200" rtl="0">
              <a:spcBef>
                <a:spcPts val="400"/>
              </a:spcBef>
              <a:spcAft>
                <a:spcPts val="0"/>
              </a:spcAft>
              <a:buSzPts val="1600"/>
              <a:buChar char="■"/>
              <a:defRPr sz="1600"/>
            </a:lvl6pPr>
            <a:lvl7pPr marL="3200400" lvl="6" indent="-330200" rtl="0">
              <a:spcBef>
                <a:spcPts val="400"/>
              </a:spcBef>
              <a:spcAft>
                <a:spcPts val="0"/>
              </a:spcAft>
              <a:buSzPts val="1600"/>
              <a:buChar char="●"/>
              <a:defRPr sz="1600"/>
            </a:lvl7pPr>
            <a:lvl8pPr marL="3657600" lvl="7" indent="-330200" rtl="0">
              <a:spcBef>
                <a:spcPts val="400"/>
              </a:spcBef>
              <a:spcAft>
                <a:spcPts val="0"/>
              </a:spcAft>
              <a:buSzPts val="1600"/>
              <a:buChar char="○"/>
              <a:defRPr sz="1600"/>
            </a:lvl8pPr>
            <a:lvl9pPr marL="4114800" lvl="8" indent="-330200" rtl="0">
              <a:spcBef>
                <a:spcPts val="400"/>
              </a:spcBef>
              <a:spcAft>
                <a:spcPts val="400"/>
              </a:spcAft>
              <a:buSzPts val="1600"/>
              <a:buChar char="■"/>
              <a:defRPr sz="1600"/>
            </a:lvl9pPr>
          </a:lstStyle>
          <a:p>
            <a:endParaRPr/>
          </a:p>
        </p:txBody>
      </p:sp>
    </p:spTree>
    <p:extLst>
      <p:ext uri="{BB962C8B-B14F-4D97-AF65-F5344CB8AC3E}">
        <p14:creationId xmlns:p14="http://schemas.microsoft.com/office/powerpoint/2010/main" val="362175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b="1">
                <a:solidFill>
                  <a:schemeClr val="dk1"/>
                </a:solidFill>
              </a:defRPr>
            </a:lvl2pPr>
            <a:lvl3pPr lvl="2" rtl="0">
              <a:spcBef>
                <a:spcPts val="0"/>
              </a:spcBef>
              <a:spcAft>
                <a:spcPts val="0"/>
              </a:spcAft>
              <a:buClr>
                <a:schemeClr val="dk1"/>
              </a:buClr>
              <a:buSzPts val="2800"/>
              <a:buFont typeface="Arial"/>
              <a:buNone/>
              <a:defRPr sz="2800" b="1">
                <a:solidFill>
                  <a:schemeClr val="dk1"/>
                </a:solidFill>
              </a:defRPr>
            </a:lvl3pPr>
            <a:lvl4pPr lvl="3" rtl="0">
              <a:spcBef>
                <a:spcPts val="0"/>
              </a:spcBef>
              <a:spcAft>
                <a:spcPts val="0"/>
              </a:spcAft>
              <a:buClr>
                <a:schemeClr val="dk1"/>
              </a:buClr>
              <a:buSzPts val="2800"/>
              <a:buFont typeface="Arial"/>
              <a:buNone/>
              <a:defRPr sz="2800" b="1">
                <a:solidFill>
                  <a:schemeClr val="dk1"/>
                </a:solidFill>
              </a:defRPr>
            </a:lvl4pPr>
            <a:lvl5pPr lvl="4" rtl="0">
              <a:spcBef>
                <a:spcPts val="0"/>
              </a:spcBef>
              <a:spcAft>
                <a:spcPts val="0"/>
              </a:spcAft>
              <a:buClr>
                <a:schemeClr val="dk1"/>
              </a:buClr>
              <a:buSzPts val="2800"/>
              <a:buFont typeface="Arial"/>
              <a:buNone/>
              <a:defRPr sz="2800" b="1">
                <a:solidFill>
                  <a:schemeClr val="dk1"/>
                </a:solidFill>
              </a:defRPr>
            </a:lvl5pPr>
            <a:lvl6pPr lvl="5" rtl="0">
              <a:spcBef>
                <a:spcPts val="0"/>
              </a:spcBef>
              <a:spcAft>
                <a:spcPts val="0"/>
              </a:spcAft>
              <a:buClr>
                <a:schemeClr val="dk1"/>
              </a:buClr>
              <a:buSzPts val="2800"/>
              <a:buFont typeface="Arial"/>
              <a:buNone/>
              <a:defRPr sz="2800" b="1">
                <a:solidFill>
                  <a:schemeClr val="dk1"/>
                </a:solidFill>
              </a:defRPr>
            </a:lvl6pPr>
            <a:lvl7pPr lvl="6" rtl="0">
              <a:spcBef>
                <a:spcPts val="0"/>
              </a:spcBef>
              <a:spcAft>
                <a:spcPts val="0"/>
              </a:spcAft>
              <a:buClr>
                <a:schemeClr val="dk1"/>
              </a:buClr>
              <a:buSzPts val="2800"/>
              <a:buFont typeface="Arial"/>
              <a:buNone/>
              <a:defRPr sz="2800" b="1">
                <a:solidFill>
                  <a:schemeClr val="dk1"/>
                </a:solidFill>
              </a:defRPr>
            </a:lvl7pPr>
            <a:lvl8pPr lvl="7" rtl="0">
              <a:spcBef>
                <a:spcPts val="0"/>
              </a:spcBef>
              <a:spcAft>
                <a:spcPts val="0"/>
              </a:spcAft>
              <a:buClr>
                <a:schemeClr val="dk1"/>
              </a:buClr>
              <a:buSzPts val="2800"/>
              <a:buFont typeface="Arial"/>
              <a:buNone/>
              <a:defRPr sz="2800" b="1">
                <a:solidFill>
                  <a:schemeClr val="dk1"/>
                </a:solidFill>
              </a:defRPr>
            </a:lvl8pPr>
            <a:lvl9pPr lvl="8" rtl="0">
              <a:spcBef>
                <a:spcPts val="0"/>
              </a:spcBef>
              <a:spcAft>
                <a:spcPts val="0"/>
              </a:spcAft>
              <a:buClr>
                <a:schemeClr val="dk1"/>
              </a:buClr>
              <a:buSzPts val="2800"/>
              <a:buFont typeface="Arial"/>
              <a:buNone/>
              <a:defRPr sz="2800" b="1">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5" r:id="rId33"/>
    <p:sldLayoutId id="2147483696" r:id="rId34"/>
    <p:sldLayoutId id="214748369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hyperlink" Target="http://www.pngall.com/satellite-png"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3BB60-27FC-A19B-5E8C-A3794D8CB76D}"/>
              </a:ext>
            </a:extLst>
          </p:cNvPr>
          <p:cNvPicPr>
            <a:picLocks noChangeAspect="1"/>
          </p:cNvPicPr>
          <p:nvPr/>
        </p:nvPicPr>
        <p:blipFill>
          <a:blip r:embed="rId2"/>
          <a:stretch>
            <a:fillRect/>
          </a:stretch>
        </p:blipFill>
        <p:spPr>
          <a:xfrm>
            <a:off x="-1320" y="0"/>
            <a:ext cx="9145319" cy="5143500"/>
          </a:xfrm>
          <a:prstGeom prst="rect">
            <a:avLst/>
          </a:prstGeom>
        </p:spPr>
      </p:pic>
    </p:spTree>
    <p:extLst>
      <p:ext uri="{BB962C8B-B14F-4D97-AF65-F5344CB8AC3E}">
        <p14:creationId xmlns:p14="http://schemas.microsoft.com/office/powerpoint/2010/main" val="172699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62"/>
          <p:cNvSpPr txBox="1">
            <a:spLocks noGrp="1"/>
          </p:cNvSpPr>
          <p:nvPr>
            <p:ph type="title"/>
          </p:nvPr>
        </p:nvSpPr>
        <p:spPr>
          <a:xfrm>
            <a:off x="311700" y="1283225"/>
            <a:ext cx="8520600" cy="44607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solidFill>
                  <a:schemeClr val="lt1"/>
                </a:solidFill>
              </a:rPr>
              <a:t>Phase II: Involving students in leveraging space technologies for achieving the UN SDG’s</a:t>
            </a:r>
            <a:endParaRPr sz="5400" dirty="0">
              <a:solidFill>
                <a:schemeClr val="lt1"/>
              </a:solidFill>
            </a:endParaRPr>
          </a:p>
        </p:txBody>
      </p:sp>
      <p:sp>
        <p:nvSpPr>
          <p:cNvPr id="293" name="Google Shape;293;p62"/>
          <p:cNvSpPr/>
          <p:nvPr/>
        </p:nvSpPr>
        <p:spPr>
          <a:xfrm>
            <a:off x="0" y="1522750"/>
            <a:ext cx="232500" cy="78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0"/>
          <p:cNvSpPr txBox="1"/>
          <p:nvPr/>
        </p:nvSpPr>
        <p:spPr>
          <a:xfrm>
            <a:off x="4572000" y="165400"/>
            <a:ext cx="4342200" cy="5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75" name="Google Shape;275;p60"/>
          <p:cNvSpPr txBox="1"/>
          <p:nvPr/>
        </p:nvSpPr>
        <p:spPr>
          <a:xfrm>
            <a:off x="464100" y="174850"/>
            <a:ext cx="85206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err="1">
                <a:highlight>
                  <a:srgbClr val="FFC627"/>
                </a:highlight>
              </a:rPr>
              <a:t>SpaceHACK</a:t>
            </a:r>
            <a:r>
              <a:rPr lang="en-US" sz="3000" b="1" dirty="0">
                <a:highlight>
                  <a:srgbClr val="FFC627"/>
                </a:highlight>
              </a:rPr>
              <a:t> for Sustainability</a:t>
            </a:r>
            <a:endParaRPr sz="3000" b="1" dirty="0">
              <a:solidFill>
                <a:srgbClr val="000000"/>
              </a:solidFill>
              <a:highlight>
                <a:srgbClr val="FFC627"/>
              </a:highlight>
            </a:endParaRPr>
          </a:p>
          <a:p>
            <a:pPr marL="0" lvl="0" indent="0" algn="l" rtl="0">
              <a:spcBef>
                <a:spcPts val="0"/>
              </a:spcBef>
              <a:spcAft>
                <a:spcPts val="0"/>
              </a:spcAft>
              <a:buNone/>
            </a:pPr>
            <a:endParaRPr sz="1600" b="1" dirty="0">
              <a:solidFill>
                <a:srgbClr val="FFFFFF"/>
              </a:solidFill>
              <a:highlight>
                <a:srgbClr val="000000"/>
              </a:highlight>
            </a:endParaRPr>
          </a:p>
        </p:txBody>
      </p:sp>
      <p:sp>
        <p:nvSpPr>
          <p:cNvPr id="276" name="Google Shape;276;p60"/>
          <p:cNvSpPr txBox="1"/>
          <p:nvPr/>
        </p:nvSpPr>
        <p:spPr>
          <a:xfrm>
            <a:off x="625286" y="998506"/>
            <a:ext cx="7733100" cy="1240002"/>
          </a:xfrm>
          <a:prstGeom prst="rect">
            <a:avLst/>
          </a:prstGeom>
          <a:noFill/>
          <a:ln>
            <a:noFill/>
          </a:ln>
        </p:spPr>
        <p:txBody>
          <a:bodyPr spcFirstLastPara="1" wrap="square" lIns="91425" tIns="91425" rIns="91425" bIns="91425" numCol="2" spcCol="914400" anchor="t" anchorCtr="0">
            <a:noAutofit/>
          </a:bodyPr>
          <a:lstStyle/>
          <a:p>
            <a:pPr marL="0" lvl="0" indent="0" algn="l" rtl="0">
              <a:spcBef>
                <a:spcPts val="0"/>
              </a:spcBef>
              <a:spcAft>
                <a:spcPts val="0"/>
              </a:spcAft>
              <a:buNone/>
            </a:pPr>
            <a:endParaRPr lang="en-US" sz="1600" b="1" dirty="0">
              <a:solidFill>
                <a:schemeClr val="dk1"/>
              </a:solidFill>
            </a:endParaRPr>
          </a:p>
          <a:p>
            <a:pPr marL="0" lvl="0" indent="0" algn="l" rtl="0">
              <a:spcBef>
                <a:spcPts val="0"/>
              </a:spcBef>
              <a:spcAft>
                <a:spcPts val="0"/>
              </a:spcAft>
              <a:buNone/>
            </a:pPr>
            <a:r>
              <a:rPr lang="en-US" sz="1600" b="1" dirty="0">
                <a:solidFill>
                  <a:schemeClr val="dk1"/>
                </a:solidFill>
              </a:rPr>
              <a:t>SESD research </a:t>
            </a:r>
            <a:r>
              <a:rPr lang="en-US" sz="1600" dirty="0">
                <a:solidFill>
                  <a:schemeClr val="dk1"/>
                </a:solidFill>
              </a:rPr>
              <a:t>takeaway: </a:t>
            </a:r>
          </a:p>
          <a:p>
            <a:pPr marL="0" lvl="0" indent="0" algn="l" rtl="0">
              <a:spcBef>
                <a:spcPts val="0"/>
              </a:spcBef>
              <a:spcAft>
                <a:spcPts val="0"/>
              </a:spcAft>
              <a:buNone/>
            </a:pPr>
            <a:r>
              <a:rPr lang="en-US" sz="1600" u="sng" dirty="0">
                <a:solidFill>
                  <a:schemeClr val="dk1"/>
                </a:solidFill>
              </a:rPr>
              <a:t>EO is the main technology leading sustainability efforts</a:t>
            </a:r>
            <a:endParaRPr lang="en-US" sz="1600" dirty="0">
              <a:solidFill>
                <a:schemeClr val="dk1"/>
              </a:solidFill>
            </a:endParaRPr>
          </a:p>
          <a:p>
            <a:pPr marL="0" lvl="0" indent="0" algn="l" rtl="0">
              <a:spcBef>
                <a:spcPts val="0"/>
              </a:spcBef>
              <a:spcAft>
                <a:spcPts val="0"/>
              </a:spcAft>
              <a:buNone/>
            </a:pPr>
            <a:endParaRPr lang="en-US" sz="1600" b="1" dirty="0">
              <a:solidFill>
                <a:schemeClr val="dk1"/>
              </a:solidFill>
            </a:endParaRPr>
          </a:p>
          <a:p>
            <a:pPr marL="0" lvl="0" indent="0" algn="l" rtl="0">
              <a:spcBef>
                <a:spcPts val="0"/>
              </a:spcBef>
              <a:spcAft>
                <a:spcPts val="0"/>
              </a:spcAft>
              <a:buNone/>
            </a:pPr>
            <a:endParaRPr lang="en-US" sz="1600" b="1" dirty="0">
              <a:solidFill>
                <a:schemeClr val="dk1"/>
              </a:solidFill>
            </a:endParaRPr>
          </a:p>
          <a:p>
            <a:pPr marL="0" lvl="0" indent="0" algn="l" rtl="0">
              <a:spcBef>
                <a:spcPts val="0"/>
              </a:spcBef>
              <a:spcAft>
                <a:spcPts val="0"/>
              </a:spcAft>
              <a:buNone/>
            </a:pPr>
            <a:endParaRPr lang="en-US" sz="1600" b="1" dirty="0">
              <a:solidFill>
                <a:schemeClr val="dk1"/>
              </a:solidFill>
            </a:endParaRPr>
          </a:p>
          <a:p>
            <a:pPr marL="0" lvl="0" indent="0" algn="l" rtl="0">
              <a:spcBef>
                <a:spcPts val="0"/>
              </a:spcBef>
              <a:spcAft>
                <a:spcPts val="0"/>
              </a:spcAft>
              <a:buNone/>
            </a:pPr>
            <a:r>
              <a:rPr lang="en-US" sz="1600" b="1" dirty="0" err="1">
                <a:solidFill>
                  <a:schemeClr val="dk1"/>
                </a:solidFill>
              </a:rPr>
              <a:t>SpaceHACK</a:t>
            </a:r>
            <a:r>
              <a:rPr lang="en-US" sz="1600" b="1" dirty="0">
                <a:solidFill>
                  <a:schemeClr val="dk1"/>
                </a:solidFill>
              </a:rPr>
              <a:t> for Sustainability </a:t>
            </a:r>
            <a:r>
              <a:rPr lang="en-US" sz="1600" dirty="0">
                <a:solidFill>
                  <a:schemeClr val="dk1"/>
                </a:solidFill>
              </a:rPr>
              <a:t>seeks </a:t>
            </a:r>
            <a:r>
              <a:rPr lang="en-US" sz="1600" u="sng" dirty="0">
                <a:solidFill>
                  <a:schemeClr val="dk1"/>
                </a:solidFill>
              </a:rPr>
              <a:t>to involve students</a:t>
            </a:r>
            <a:r>
              <a:rPr lang="en-US" sz="1600" dirty="0">
                <a:solidFill>
                  <a:schemeClr val="dk1"/>
                </a:solidFill>
              </a:rPr>
              <a:t> intaking advantage of ASU’s EO resources to find creative solutions for the SDG’s</a:t>
            </a:r>
          </a:p>
          <a:p>
            <a:pPr marL="0" lvl="0" indent="0" algn="l" rtl="0">
              <a:spcBef>
                <a:spcPts val="0"/>
              </a:spcBef>
              <a:spcAft>
                <a:spcPts val="0"/>
              </a:spcAft>
              <a:buNone/>
            </a:pPr>
            <a:endParaRPr sz="1600" dirty="0">
              <a:solidFill>
                <a:schemeClr val="dk1"/>
              </a:solidFill>
            </a:endParaRPr>
          </a:p>
          <a:p>
            <a:pPr marL="457200" lvl="0" indent="0" algn="l" rtl="0">
              <a:spcBef>
                <a:spcPts val="0"/>
              </a:spcBef>
              <a:spcAft>
                <a:spcPts val="0"/>
              </a:spcAft>
              <a:buNone/>
            </a:pPr>
            <a:endParaRPr sz="1200" dirty="0">
              <a:solidFill>
                <a:schemeClr val="dk1"/>
              </a:solidFill>
            </a:endParaRPr>
          </a:p>
        </p:txBody>
      </p:sp>
      <p:pic>
        <p:nvPicPr>
          <p:cNvPr id="2" name="Picture 1">
            <a:extLst>
              <a:ext uri="{FF2B5EF4-FFF2-40B4-BE49-F238E27FC236}">
                <a16:creationId xmlns:a16="http://schemas.microsoft.com/office/drawing/2014/main" id="{CF6F4852-E222-9EAC-2AA3-7E95CBE8DCE2}"/>
              </a:ext>
            </a:extLst>
          </p:cNvPr>
          <p:cNvPicPr>
            <a:picLocks noChangeAspect="1"/>
          </p:cNvPicPr>
          <p:nvPr/>
        </p:nvPicPr>
        <p:blipFill>
          <a:blip r:embed="rId3"/>
          <a:stretch>
            <a:fillRect/>
          </a:stretch>
        </p:blipFill>
        <p:spPr>
          <a:xfrm>
            <a:off x="8714954" y="4538132"/>
            <a:ext cx="429046" cy="605367"/>
          </a:xfrm>
          <a:prstGeom prst="rect">
            <a:avLst/>
          </a:prstGeom>
        </p:spPr>
      </p:pic>
      <p:sp>
        <p:nvSpPr>
          <p:cNvPr id="3" name="Arrow: Down 2">
            <a:extLst>
              <a:ext uri="{FF2B5EF4-FFF2-40B4-BE49-F238E27FC236}">
                <a16:creationId xmlns:a16="http://schemas.microsoft.com/office/drawing/2014/main" id="{C573D723-C275-551C-26B4-9467620D364D}"/>
              </a:ext>
            </a:extLst>
          </p:cNvPr>
          <p:cNvSpPr/>
          <p:nvPr/>
        </p:nvSpPr>
        <p:spPr>
          <a:xfrm rot="16200000">
            <a:off x="4121240" y="1511371"/>
            <a:ext cx="502276" cy="399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276;p60">
            <a:extLst>
              <a:ext uri="{FF2B5EF4-FFF2-40B4-BE49-F238E27FC236}">
                <a16:creationId xmlns:a16="http://schemas.microsoft.com/office/drawing/2014/main" id="{604F5C83-ED28-68A7-6000-3F6F8E070AD8}"/>
              </a:ext>
            </a:extLst>
          </p:cNvPr>
          <p:cNvSpPr txBox="1"/>
          <p:nvPr/>
        </p:nvSpPr>
        <p:spPr>
          <a:xfrm>
            <a:off x="464098" y="4391220"/>
            <a:ext cx="7733100" cy="40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dk1"/>
                </a:solidFill>
              </a:rPr>
              <a:t>I developed learning modules for Google Earth Engine targeted at STEM and non-STEM students alike</a:t>
            </a:r>
            <a:endParaRPr sz="1600" dirty="0"/>
          </a:p>
        </p:txBody>
      </p:sp>
      <p:sp>
        <p:nvSpPr>
          <p:cNvPr id="5" name="Rectangle: Rounded Corners 4">
            <a:extLst>
              <a:ext uri="{FF2B5EF4-FFF2-40B4-BE49-F238E27FC236}">
                <a16:creationId xmlns:a16="http://schemas.microsoft.com/office/drawing/2014/main" id="{EAF897DA-97F9-0A7C-1E7B-AF0A8F32024F}"/>
              </a:ext>
            </a:extLst>
          </p:cNvPr>
          <p:cNvSpPr/>
          <p:nvPr/>
        </p:nvSpPr>
        <p:spPr>
          <a:xfrm>
            <a:off x="464100" y="888602"/>
            <a:ext cx="7894289" cy="15520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A86562C-E525-E4B2-2C2B-F50CC43E800D}"/>
              </a:ext>
            </a:extLst>
          </p:cNvPr>
          <p:cNvSpPr/>
          <p:nvPr/>
        </p:nvSpPr>
        <p:spPr>
          <a:xfrm>
            <a:off x="464099" y="2571750"/>
            <a:ext cx="7894289" cy="10729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CDDAAEA-CF02-0407-43E6-3D48810E761F}"/>
              </a:ext>
            </a:extLst>
          </p:cNvPr>
          <p:cNvSpPr/>
          <p:nvPr/>
        </p:nvSpPr>
        <p:spPr>
          <a:xfrm>
            <a:off x="425233" y="4360446"/>
            <a:ext cx="7894289" cy="744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EF86C7-C15E-8C9F-6920-969B98BC4427}"/>
              </a:ext>
            </a:extLst>
          </p:cNvPr>
          <p:cNvSpPr txBox="1"/>
          <p:nvPr/>
        </p:nvSpPr>
        <p:spPr>
          <a:xfrm>
            <a:off x="625286" y="2598272"/>
            <a:ext cx="5361445" cy="1077218"/>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1600" b="0" i="0" u="none" strike="noStrike" dirty="0">
                <a:solidFill>
                  <a:srgbClr val="000000"/>
                </a:solidFill>
                <a:effectLst/>
                <a:latin typeface="Arial" panose="020B0604020202020204" pitchFamily="34" charset="0"/>
              </a:rPr>
              <a:t>The hackathon is </a:t>
            </a:r>
            <a:r>
              <a:rPr lang="en-US" sz="1600" b="1" i="0" u="none" strike="noStrike" dirty="0">
                <a:solidFill>
                  <a:srgbClr val="000000"/>
                </a:solidFill>
                <a:effectLst/>
                <a:latin typeface="Arial" panose="020B0604020202020204" pitchFamily="34" charset="0"/>
              </a:rPr>
              <a:t>student-centric but grounded in faculty research</a:t>
            </a:r>
            <a:r>
              <a:rPr lang="en-US" sz="1600" b="0" i="0" u="none" strike="noStrike" dirty="0">
                <a:solidFill>
                  <a:srgbClr val="000000"/>
                </a:solidFill>
                <a:effectLst/>
                <a:latin typeface="Arial" panose="020B0604020202020204" pitchFamily="34" charset="0"/>
              </a:rPr>
              <a:t>. We aim to birth research ideas for faculty and spur students on toward working hand-in-hand with faculty</a:t>
            </a:r>
            <a:endParaRPr lang="en-US" b="1" dirty="0"/>
          </a:p>
        </p:txBody>
      </p:sp>
      <p:pic>
        <p:nvPicPr>
          <p:cNvPr id="1026" name="Picture 2">
            <a:extLst>
              <a:ext uri="{FF2B5EF4-FFF2-40B4-BE49-F238E27FC236}">
                <a16:creationId xmlns:a16="http://schemas.microsoft.com/office/drawing/2014/main" id="{5644B608-B838-C209-F8C5-76B29F923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731" y="2691656"/>
            <a:ext cx="1794294" cy="88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9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32"/>
        <p:cNvGrpSpPr/>
        <p:nvPr/>
      </p:nvGrpSpPr>
      <p:grpSpPr>
        <a:xfrm>
          <a:off x="0" y="0"/>
          <a:ext cx="0" cy="0"/>
          <a:chOff x="0" y="0"/>
          <a:chExt cx="0" cy="0"/>
        </a:xfrm>
      </p:grpSpPr>
      <p:sp>
        <p:nvSpPr>
          <p:cNvPr id="5933" name="Google Shape;5933;p176"/>
          <p:cNvSpPr txBox="1">
            <a:spLocks noGrp="1"/>
          </p:cNvSpPr>
          <p:nvPr>
            <p:ph type="title"/>
          </p:nvPr>
        </p:nvSpPr>
        <p:spPr>
          <a:xfrm>
            <a:off x="420625" y="320050"/>
            <a:ext cx="8411400" cy="45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Global issues grounded in ASU research</a:t>
            </a:r>
            <a:endParaRPr/>
          </a:p>
        </p:txBody>
      </p:sp>
      <p:sp>
        <p:nvSpPr>
          <p:cNvPr id="5934" name="Google Shape;5934;p176"/>
          <p:cNvSpPr txBox="1">
            <a:spLocks noGrp="1"/>
          </p:cNvSpPr>
          <p:nvPr>
            <p:ph type="subTitle" idx="1"/>
          </p:nvPr>
        </p:nvSpPr>
        <p:spPr>
          <a:xfrm>
            <a:off x="428425" y="994550"/>
            <a:ext cx="2400900" cy="3832800"/>
          </a:xfrm>
          <a:prstGeom prst="rect">
            <a:avLst/>
          </a:prstGeom>
        </p:spPr>
        <p:txBody>
          <a:bodyPr spcFirstLastPara="1" wrap="square" lIns="182875" tIns="1508750" rIns="91425" bIns="91425" anchor="t" anchorCtr="0">
            <a:noAutofit/>
          </a:bodyPr>
          <a:lstStyle/>
          <a:p>
            <a:pPr marL="0" lvl="0" indent="0" algn="l" rtl="0">
              <a:spcBef>
                <a:spcPts val="0"/>
              </a:spcBef>
              <a:spcAft>
                <a:spcPts val="0"/>
              </a:spcAft>
              <a:buNone/>
            </a:pPr>
            <a:r>
              <a:rPr lang="en"/>
              <a:t>Sustainable Water Access in Nepal</a:t>
            </a:r>
            <a:endParaRPr/>
          </a:p>
        </p:txBody>
      </p:sp>
      <p:sp>
        <p:nvSpPr>
          <p:cNvPr id="5935" name="Google Shape;5935;p176"/>
          <p:cNvSpPr txBox="1">
            <a:spLocks noGrp="1"/>
          </p:cNvSpPr>
          <p:nvPr>
            <p:ph type="body" idx="2"/>
          </p:nvPr>
        </p:nvSpPr>
        <p:spPr>
          <a:xfrm>
            <a:off x="419675" y="3113315"/>
            <a:ext cx="2400900" cy="1714200"/>
          </a:xfrm>
          <a:prstGeom prst="rect">
            <a:avLst/>
          </a:prstGeom>
        </p:spPr>
        <p:txBody>
          <a:bodyPr spcFirstLastPara="1" wrap="square" lIns="182875" tIns="0" rIns="91425" bIns="91425" anchor="t" anchorCtr="0">
            <a:noAutofit/>
          </a:bodyPr>
          <a:lstStyle/>
          <a:p>
            <a:pPr marL="0" lvl="0" indent="0" algn="l" rtl="0">
              <a:spcBef>
                <a:spcPts val="0"/>
              </a:spcBef>
              <a:spcAft>
                <a:spcPts val="400"/>
              </a:spcAft>
              <a:buNone/>
            </a:pPr>
            <a:r>
              <a:rPr lang="en"/>
              <a:t>If groundwater levels can be accurately measured using satellite data, this would provide the opportunity for enacting public policy around the increasingly scarce resource of groundwater.</a:t>
            </a:r>
            <a:endParaRPr/>
          </a:p>
        </p:txBody>
      </p:sp>
      <p:sp>
        <p:nvSpPr>
          <p:cNvPr id="5936" name="Google Shape;5936;p176"/>
          <p:cNvSpPr txBox="1">
            <a:spLocks noGrp="1"/>
          </p:cNvSpPr>
          <p:nvPr>
            <p:ph type="subTitle" idx="4"/>
          </p:nvPr>
        </p:nvSpPr>
        <p:spPr>
          <a:xfrm>
            <a:off x="3365398" y="994500"/>
            <a:ext cx="2400900" cy="3832800"/>
          </a:xfrm>
          <a:prstGeom prst="rect">
            <a:avLst/>
          </a:prstGeom>
        </p:spPr>
        <p:txBody>
          <a:bodyPr spcFirstLastPara="1" wrap="square" lIns="182875" tIns="1508750" rIns="91425" bIns="91425" anchor="t" anchorCtr="0">
            <a:noAutofit/>
          </a:bodyPr>
          <a:lstStyle/>
          <a:p>
            <a:pPr marL="0" lvl="0" indent="0" algn="l" rtl="0">
              <a:spcBef>
                <a:spcPts val="0"/>
              </a:spcBef>
              <a:spcAft>
                <a:spcPts val="0"/>
              </a:spcAft>
              <a:buNone/>
            </a:pPr>
            <a:r>
              <a:rPr lang="en"/>
              <a:t>Climate Impacts on Brazilian Favelas</a:t>
            </a:r>
            <a:endParaRPr/>
          </a:p>
        </p:txBody>
      </p:sp>
      <p:pic>
        <p:nvPicPr>
          <p:cNvPr id="5937" name="Google Shape;5937;p176"/>
          <p:cNvPicPr preferRelativeResize="0">
            <a:picLocks noGrp="1"/>
          </p:cNvPicPr>
          <p:nvPr>
            <p:ph type="pic" idx="3"/>
          </p:nvPr>
        </p:nvPicPr>
        <p:blipFill rotWithShape="1">
          <a:blip r:embed="rId3">
            <a:alphaModFix/>
          </a:blip>
          <a:srcRect t="27738" b="27743"/>
          <a:stretch/>
        </p:blipFill>
        <p:spPr>
          <a:xfrm>
            <a:off x="433675" y="998600"/>
            <a:ext cx="2395800" cy="1333200"/>
          </a:xfrm>
          <a:prstGeom prst="rect">
            <a:avLst/>
          </a:prstGeom>
        </p:spPr>
      </p:pic>
      <p:sp>
        <p:nvSpPr>
          <p:cNvPr id="5938" name="Google Shape;5938;p176"/>
          <p:cNvSpPr txBox="1">
            <a:spLocks noGrp="1"/>
          </p:cNvSpPr>
          <p:nvPr>
            <p:ph type="body" idx="5"/>
          </p:nvPr>
        </p:nvSpPr>
        <p:spPr>
          <a:xfrm>
            <a:off x="3356648" y="3113274"/>
            <a:ext cx="2395800" cy="1714200"/>
          </a:xfrm>
          <a:prstGeom prst="rect">
            <a:avLst/>
          </a:prstGeom>
        </p:spPr>
        <p:txBody>
          <a:bodyPr spcFirstLastPara="1" wrap="square" lIns="182875" tIns="0" rIns="91425" bIns="91425" anchor="t" anchorCtr="0">
            <a:noAutofit/>
          </a:bodyPr>
          <a:lstStyle/>
          <a:p>
            <a:pPr marL="0" lvl="0" indent="0" algn="l" rtl="0">
              <a:spcBef>
                <a:spcPts val="0"/>
              </a:spcBef>
              <a:spcAft>
                <a:spcPts val="0"/>
              </a:spcAft>
              <a:buNone/>
            </a:pPr>
            <a:r>
              <a:rPr lang="en"/>
              <a:t>How might Climate Change be disproportionately impacting favelas in Brazil’s largest cities and how through remote sensing might we may be able to better alter and protect the region's most marginalized?</a:t>
            </a:r>
            <a:endParaRPr/>
          </a:p>
          <a:p>
            <a:pPr marL="0" lvl="0" indent="0" algn="l" rtl="0">
              <a:spcBef>
                <a:spcPts val="400"/>
              </a:spcBef>
              <a:spcAft>
                <a:spcPts val="0"/>
              </a:spcAft>
              <a:buNone/>
            </a:pPr>
            <a:endParaRPr/>
          </a:p>
          <a:p>
            <a:pPr marL="0" lvl="0" indent="0" algn="l" rtl="0">
              <a:spcBef>
                <a:spcPts val="400"/>
              </a:spcBef>
              <a:spcAft>
                <a:spcPts val="400"/>
              </a:spcAft>
              <a:buNone/>
            </a:pPr>
            <a:endParaRPr/>
          </a:p>
        </p:txBody>
      </p:sp>
      <p:pic>
        <p:nvPicPr>
          <p:cNvPr id="5939" name="Google Shape;5939;p176"/>
          <p:cNvPicPr preferRelativeResize="0">
            <a:picLocks noGrp="1"/>
          </p:cNvPicPr>
          <p:nvPr>
            <p:ph type="pic" idx="6"/>
          </p:nvPr>
        </p:nvPicPr>
        <p:blipFill rotWithShape="1">
          <a:blip r:embed="rId4">
            <a:alphaModFix/>
          </a:blip>
          <a:srcRect t="133" b="55348"/>
          <a:stretch/>
        </p:blipFill>
        <p:spPr>
          <a:xfrm>
            <a:off x="3370648" y="998550"/>
            <a:ext cx="2395800" cy="1333200"/>
          </a:xfrm>
          <a:prstGeom prst="rect">
            <a:avLst/>
          </a:prstGeom>
        </p:spPr>
      </p:pic>
      <p:sp>
        <p:nvSpPr>
          <p:cNvPr id="5940" name="Google Shape;5940;p176"/>
          <p:cNvSpPr txBox="1">
            <a:spLocks noGrp="1"/>
          </p:cNvSpPr>
          <p:nvPr>
            <p:ph type="subTitle" idx="7"/>
          </p:nvPr>
        </p:nvSpPr>
        <p:spPr>
          <a:xfrm>
            <a:off x="6292250" y="994450"/>
            <a:ext cx="2400900" cy="3832800"/>
          </a:xfrm>
          <a:prstGeom prst="rect">
            <a:avLst/>
          </a:prstGeom>
        </p:spPr>
        <p:txBody>
          <a:bodyPr spcFirstLastPara="1" wrap="square" lIns="182875" tIns="1508750" rIns="91425" bIns="91425" anchor="t" anchorCtr="0">
            <a:noAutofit/>
          </a:bodyPr>
          <a:lstStyle/>
          <a:p>
            <a:pPr marL="0" lvl="0" indent="0" algn="l" rtl="0">
              <a:spcBef>
                <a:spcPts val="0"/>
              </a:spcBef>
              <a:spcAft>
                <a:spcPts val="0"/>
              </a:spcAft>
              <a:buNone/>
            </a:pPr>
            <a:r>
              <a:rPr lang="en"/>
              <a:t>Wildfire Risk and Social Disparity</a:t>
            </a:r>
            <a:endParaRPr/>
          </a:p>
        </p:txBody>
      </p:sp>
      <p:sp>
        <p:nvSpPr>
          <p:cNvPr id="5941" name="Google Shape;5941;p176"/>
          <p:cNvSpPr txBox="1">
            <a:spLocks noGrp="1"/>
          </p:cNvSpPr>
          <p:nvPr>
            <p:ph type="body" idx="8"/>
          </p:nvPr>
        </p:nvSpPr>
        <p:spPr>
          <a:xfrm>
            <a:off x="6283500" y="3113225"/>
            <a:ext cx="2395800" cy="1714200"/>
          </a:xfrm>
          <a:prstGeom prst="rect">
            <a:avLst/>
          </a:prstGeom>
        </p:spPr>
        <p:txBody>
          <a:bodyPr spcFirstLastPara="1" wrap="square" lIns="182875" tIns="0" rIns="91425" bIns="91425" anchor="t" anchorCtr="0">
            <a:noAutofit/>
          </a:bodyPr>
          <a:lstStyle/>
          <a:p>
            <a:pPr marL="0" lvl="0" indent="0" algn="l" rtl="0">
              <a:spcBef>
                <a:spcPts val="0"/>
              </a:spcBef>
              <a:spcAft>
                <a:spcPts val="400"/>
              </a:spcAft>
              <a:buNone/>
            </a:pPr>
            <a:r>
              <a:rPr lang="en"/>
              <a:t>Can we better understand whether social inequities that often push poor and marginalized communities to certain areas are linked to greater wildfire risk of loss of life and property in regions of higher wildfire risk?</a:t>
            </a:r>
            <a:endParaRPr/>
          </a:p>
        </p:txBody>
      </p:sp>
      <p:pic>
        <p:nvPicPr>
          <p:cNvPr id="5942" name="Google Shape;5942;p176"/>
          <p:cNvPicPr preferRelativeResize="0">
            <a:picLocks noGrp="1"/>
          </p:cNvPicPr>
          <p:nvPr>
            <p:ph type="pic" idx="9"/>
          </p:nvPr>
        </p:nvPicPr>
        <p:blipFill rotWithShape="1">
          <a:blip r:embed="rId5">
            <a:alphaModFix/>
          </a:blip>
          <a:srcRect t="27738" b="27743"/>
          <a:stretch/>
        </p:blipFill>
        <p:spPr>
          <a:xfrm>
            <a:off x="6297500" y="998500"/>
            <a:ext cx="2395800" cy="1333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6"/>
        <p:cNvGrpSpPr/>
        <p:nvPr/>
      </p:nvGrpSpPr>
      <p:grpSpPr>
        <a:xfrm>
          <a:off x="0" y="0"/>
          <a:ext cx="0" cy="0"/>
          <a:chOff x="0" y="0"/>
          <a:chExt cx="0" cy="0"/>
        </a:xfrm>
      </p:grpSpPr>
      <p:sp>
        <p:nvSpPr>
          <p:cNvPr id="5957" name="Google Shape;5957;p178"/>
          <p:cNvSpPr txBox="1">
            <a:spLocks noGrp="1"/>
          </p:cNvSpPr>
          <p:nvPr>
            <p:ph type="body" idx="1"/>
          </p:nvPr>
        </p:nvSpPr>
        <p:spPr>
          <a:xfrm>
            <a:off x="420625" y="1116925"/>
            <a:ext cx="4105500" cy="2675100"/>
          </a:xfrm>
          <a:prstGeom prst="rect">
            <a:avLst/>
          </a:prstGeom>
        </p:spPr>
        <p:txBody>
          <a:bodyPr spcFirstLastPara="1" wrap="square" lIns="0" tIns="0" rIns="91425" bIns="0" anchor="t" anchorCtr="0">
            <a:noAutofit/>
          </a:bodyPr>
          <a:lstStyle/>
          <a:p>
            <a:pPr marL="0" lvl="0" indent="0" algn="l" rtl="0">
              <a:spcBef>
                <a:spcPts val="0"/>
              </a:spcBef>
              <a:spcAft>
                <a:spcPts val="0"/>
              </a:spcAft>
              <a:buNone/>
            </a:pPr>
            <a:r>
              <a:rPr lang="en" sz="1400" dirty="0"/>
              <a:t>This team first conducted a ground data analysis, where NDWI (plant water), NDVI (vegetation), and SMAP (soil moisture) satellite datasets were compared with measured groundwater levels and found a positive correlation between ground data and NDWI.  The team then tested this hypothesis on two cases: Nawalparasi and Rautahat districts.  These sites showed similar trends, suggesting the replicability of this algorithm.  A governance model for groundwater was proposed that included NDWI but also socio-economic factors, migratory patterns, and demographics.</a:t>
            </a:r>
            <a:endParaRPr sz="1400" dirty="0"/>
          </a:p>
          <a:p>
            <a:pPr marL="0" lvl="0" indent="0" algn="l" rtl="0">
              <a:spcBef>
                <a:spcPts val="400"/>
              </a:spcBef>
              <a:spcAft>
                <a:spcPts val="400"/>
              </a:spcAft>
              <a:buNone/>
            </a:pPr>
            <a:endParaRPr sz="1400" dirty="0"/>
          </a:p>
        </p:txBody>
      </p:sp>
      <p:sp>
        <p:nvSpPr>
          <p:cNvPr id="5958" name="Google Shape;5958;p178"/>
          <p:cNvSpPr txBox="1">
            <a:spLocks noGrp="1"/>
          </p:cNvSpPr>
          <p:nvPr>
            <p:ph type="body" idx="2"/>
          </p:nvPr>
        </p:nvSpPr>
        <p:spPr>
          <a:xfrm>
            <a:off x="4617725" y="1116925"/>
            <a:ext cx="4188000" cy="2229900"/>
          </a:xfrm>
          <a:prstGeom prst="rect">
            <a:avLst/>
          </a:prstGeom>
        </p:spPr>
        <p:txBody>
          <a:bodyPr spcFirstLastPara="1" wrap="square" lIns="182875" tIns="0" rIns="0" bIns="0" anchor="t" anchorCtr="0">
            <a:noAutofit/>
          </a:bodyPr>
          <a:lstStyle/>
          <a:p>
            <a:pPr marL="0" lvl="0" indent="0" algn="l" rtl="0">
              <a:spcBef>
                <a:spcPts val="0"/>
              </a:spcBef>
              <a:spcAft>
                <a:spcPts val="400"/>
              </a:spcAft>
              <a:buNone/>
            </a:pPr>
            <a:r>
              <a:rPr lang="en" sz="1400" b="1"/>
              <a:t>Below:</a:t>
            </a:r>
            <a:r>
              <a:rPr lang="en" sz="1400"/>
              <a:t> This framework shows how satellite data can inform policy, but must be complemented by socio-economic-political context.</a:t>
            </a:r>
            <a:endParaRPr sz="1400"/>
          </a:p>
        </p:txBody>
      </p:sp>
      <p:sp>
        <p:nvSpPr>
          <p:cNvPr id="5960" name="Google Shape;5960;p178"/>
          <p:cNvSpPr txBox="1">
            <a:spLocks noGrp="1"/>
          </p:cNvSpPr>
          <p:nvPr>
            <p:ph type="title"/>
          </p:nvPr>
        </p:nvSpPr>
        <p:spPr>
          <a:xfrm>
            <a:off x="420625" y="329951"/>
            <a:ext cx="8411400" cy="45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Sustainable Water in Nepal - 1st Place</a:t>
            </a:r>
            <a:endParaRPr dirty="0"/>
          </a:p>
        </p:txBody>
      </p:sp>
      <p:pic>
        <p:nvPicPr>
          <p:cNvPr id="5962" name="Google Shape;5962;p178"/>
          <p:cNvPicPr preferRelativeResize="0"/>
          <p:nvPr/>
        </p:nvPicPr>
        <p:blipFill rotWithShape="1">
          <a:blip r:embed="rId3">
            <a:alphaModFix/>
          </a:blip>
          <a:srcRect b="2257"/>
          <a:stretch/>
        </p:blipFill>
        <p:spPr>
          <a:xfrm>
            <a:off x="4736950" y="1846065"/>
            <a:ext cx="4188001" cy="3181134"/>
          </a:xfrm>
          <a:prstGeom prst="rect">
            <a:avLst/>
          </a:prstGeom>
          <a:noFill/>
          <a:ln>
            <a:noFill/>
          </a:ln>
        </p:spPr>
      </p:pic>
      <p:sp>
        <p:nvSpPr>
          <p:cNvPr id="5959" name="Google Shape;5959;p178"/>
          <p:cNvSpPr txBox="1">
            <a:spLocks noGrp="1"/>
          </p:cNvSpPr>
          <p:nvPr>
            <p:ph type="body" idx="3"/>
          </p:nvPr>
        </p:nvSpPr>
        <p:spPr>
          <a:xfrm>
            <a:off x="78109" y="4123899"/>
            <a:ext cx="4705167" cy="893400"/>
          </a:xfrm>
          <a:prstGeom prst="rect">
            <a:avLst/>
          </a:prstGeom>
          <a:solidFill>
            <a:schemeClr val="tx2">
              <a:lumMod val="40000"/>
              <a:lumOff val="60000"/>
            </a:schemeClr>
          </a:solidFill>
        </p:spPr>
        <p:txBody>
          <a:bodyPr spcFirstLastPara="1" wrap="square" lIns="91425" tIns="91425" rIns="91425" bIns="91425" anchor="t" anchorCtr="0">
            <a:noAutofit/>
          </a:bodyPr>
          <a:lstStyle/>
          <a:p>
            <a:pPr marL="0" lvl="0" indent="0" algn="l" rtl="0">
              <a:spcBef>
                <a:spcPts val="0"/>
              </a:spcBef>
              <a:spcAft>
                <a:spcPts val="400"/>
              </a:spcAft>
              <a:buNone/>
            </a:pPr>
            <a:r>
              <a:rPr lang="en" sz="1400" dirty="0"/>
              <a:t>Prashamsa Thapa - Ph.D, Innov. in Global Development</a:t>
            </a:r>
            <a:br>
              <a:rPr lang="en" sz="1400" dirty="0"/>
            </a:br>
            <a:r>
              <a:rPr lang="en" sz="1400" dirty="0"/>
              <a:t>Giulia Genna - Ph.D, Innov. in Global Development</a:t>
            </a:r>
            <a:br>
              <a:rPr lang="en" sz="1400" dirty="0"/>
            </a:br>
            <a:r>
              <a:rPr lang="en" sz="1400" dirty="0"/>
              <a:t>Oceane Ingram - Sophomore, Electrical Engineering</a:t>
            </a:r>
            <a:endParaRP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CF63CF-D18A-D423-F129-DE3B42CF7351}"/>
              </a:ext>
            </a:extLst>
          </p:cNvPr>
          <p:cNvPicPr>
            <a:picLocks noChangeAspect="1"/>
          </p:cNvPicPr>
          <p:nvPr/>
        </p:nvPicPr>
        <p:blipFill>
          <a:blip r:embed="rId2"/>
          <a:stretch>
            <a:fillRect/>
          </a:stretch>
        </p:blipFill>
        <p:spPr>
          <a:xfrm>
            <a:off x="0" y="-845335"/>
            <a:ext cx="10705381" cy="5988834"/>
          </a:xfrm>
          <a:prstGeom prst="rect">
            <a:avLst/>
          </a:prstGeom>
        </p:spPr>
      </p:pic>
      <p:pic>
        <p:nvPicPr>
          <p:cNvPr id="11" name="Picture 10">
            <a:extLst>
              <a:ext uri="{FF2B5EF4-FFF2-40B4-BE49-F238E27FC236}">
                <a16:creationId xmlns:a16="http://schemas.microsoft.com/office/drawing/2014/main" id="{ACF1B973-E9A8-6390-14D4-830B090F2EF6}"/>
              </a:ext>
            </a:extLst>
          </p:cNvPr>
          <p:cNvPicPr>
            <a:picLocks noChangeAspect="1"/>
          </p:cNvPicPr>
          <p:nvPr/>
        </p:nvPicPr>
        <p:blipFill>
          <a:blip r:embed="rId3"/>
          <a:stretch>
            <a:fillRect/>
          </a:stretch>
        </p:blipFill>
        <p:spPr>
          <a:xfrm>
            <a:off x="8714954" y="4538132"/>
            <a:ext cx="429046" cy="605367"/>
          </a:xfrm>
          <a:prstGeom prst="rect">
            <a:avLst/>
          </a:prstGeom>
        </p:spPr>
      </p:pic>
    </p:spTree>
    <p:extLst>
      <p:ext uri="{BB962C8B-B14F-4D97-AF65-F5344CB8AC3E}">
        <p14:creationId xmlns:p14="http://schemas.microsoft.com/office/powerpoint/2010/main" val="400523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2"/>
        <p:cNvGrpSpPr/>
        <p:nvPr/>
      </p:nvGrpSpPr>
      <p:grpSpPr>
        <a:xfrm>
          <a:off x="0" y="0"/>
          <a:ext cx="0" cy="0"/>
          <a:chOff x="0" y="0"/>
          <a:chExt cx="0" cy="0"/>
        </a:xfrm>
      </p:grpSpPr>
      <p:pic>
        <p:nvPicPr>
          <p:cNvPr id="1026" name="Picture 2">
            <a:extLst>
              <a:ext uri="{FF2B5EF4-FFF2-40B4-BE49-F238E27FC236}">
                <a16:creationId xmlns:a16="http://schemas.microsoft.com/office/drawing/2014/main" id="{42479444-40F6-2445-B652-3357A4D67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532" y="2489178"/>
            <a:ext cx="2915868" cy="2359859"/>
          </a:xfrm>
          <a:prstGeom prst="rect">
            <a:avLst/>
          </a:prstGeom>
          <a:noFill/>
          <a:extLst>
            <a:ext uri="{909E8E84-426E-40DD-AFC4-6F175D3DCCD1}">
              <a14:hiddenFill xmlns:a14="http://schemas.microsoft.com/office/drawing/2010/main">
                <a:solidFill>
                  <a:srgbClr val="FFFFFF"/>
                </a:solidFill>
              </a14:hiddenFill>
            </a:ext>
          </a:extLst>
        </p:spPr>
      </p:pic>
      <p:sp>
        <p:nvSpPr>
          <p:cNvPr id="4823" name="Google Shape;4823;p172"/>
          <p:cNvSpPr txBox="1"/>
          <p:nvPr/>
        </p:nvSpPr>
        <p:spPr>
          <a:xfrm>
            <a:off x="420625" y="320050"/>
            <a:ext cx="8411400" cy="436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3200" b="1">
                <a:solidFill>
                  <a:srgbClr val="FFFFFF"/>
                </a:solidFill>
                <a:highlight>
                  <a:srgbClr val="191919"/>
                </a:highlight>
              </a:rPr>
              <a:t>SpaceHACK 2023 by the numbers</a:t>
            </a:r>
            <a:endParaRPr sz="3200" b="1">
              <a:solidFill>
                <a:srgbClr val="FFFFFF"/>
              </a:solidFill>
              <a:highlight>
                <a:srgbClr val="191919"/>
              </a:highlight>
            </a:endParaRPr>
          </a:p>
          <a:p>
            <a:pPr marL="0" lvl="0" indent="0" algn="l" rtl="0">
              <a:lnSpc>
                <a:spcPct val="90000"/>
              </a:lnSpc>
              <a:spcBef>
                <a:spcPts val="0"/>
              </a:spcBef>
              <a:spcAft>
                <a:spcPts val="0"/>
              </a:spcAft>
              <a:buNone/>
            </a:pPr>
            <a:endParaRPr sz="3200" b="1">
              <a:solidFill>
                <a:srgbClr val="191919"/>
              </a:solidFill>
              <a:highlight>
                <a:srgbClr val="FFC627"/>
              </a:highlight>
            </a:endParaRPr>
          </a:p>
        </p:txBody>
      </p:sp>
      <p:sp>
        <p:nvSpPr>
          <p:cNvPr id="4824" name="Google Shape;4824;p172"/>
          <p:cNvSpPr/>
          <p:nvPr/>
        </p:nvSpPr>
        <p:spPr>
          <a:xfrm>
            <a:off x="450425" y="2651925"/>
            <a:ext cx="1669200" cy="98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b="1">
                <a:solidFill>
                  <a:schemeClr val="dk1"/>
                </a:solidFill>
              </a:rPr>
              <a:t>71%</a:t>
            </a:r>
            <a:br>
              <a:rPr lang="en" sz="2400" b="1">
                <a:solidFill>
                  <a:schemeClr val="dk1"/>
                </a:solidFill>
              </a:rPr>
            </a:br>
            <a:r>
              <a:rPr lang="en" sz="1200" b="1">
                <a:solidFill>
                  <a:schemeClr val="dk1"/>
                </a:solidFill>
              </a:rPr>
              <a:t>Undergraduate participants</a:t>
            </a:r>
            <a:br>
              <a:rPr lang="en" sz="1200" b="1">
                <a:solidFill>
                  <a:schemeClr val="dk1"/>
                </a:solidFill>
              </a:rPr>
            </a:br>
            <a:endParaRPr sz="2000" b="1">
              <a:solidFill>
                <a:schemeClr val="dk1"/>
              </a:solidFill>
            </a:endParaRPr>
          </a:p>
        </p:txBody>
      </p:sp>
      <p:sp>
        <p:nvSpPr>
          <p:cNvPr id="4825" name="Google Shape;4825;p172"/>
          <p:cNvSpPr/>
          <p:nvPr/>
        </p:nvSpPr>
        <p:spPr>
          <a:xfrm>
            <a:off x="2438250" y="2651925"/>
            <a:ext cx="1669200" cy="98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b="1">
                <a:solidFill>
                  <a:schemeClr val="dk1"/>
                </a:solidFill>
              </a:rPr>
              <a:t>29%</a:t>
            </a:r>
            <a:br>
              <a:rPr lang="en" sz="2400" b="1">
                <a:solidFill>
                  <a:schemeClr val="dk1"/>
                </a:solidFill>
              </a:rPr>
            </a:br>
            <a:r>
              <a:rPr lang="en" sz="1200" b="1">
                <a:solidFill>
                  <a:schemeClr val="dk1"/>
                </a:solidFill>
              </a:rPr>
              <a:t>Graduate and PhD participants</a:t>
            </a:r>
            <a:br>
              <a:rPr lang="en" sz="1200" b="1">
                <a:solidFill>
                  <a:schemeClr val="dk1"/>
                </a:solidFill>
              </a:rPr>
            </a:br>
            <a:endParaRPr sz="2000" b="1">
              <a:solidFill>
                <a:schemeClr val="dk1"/>
              </a:solidFill>
            </a:endParaRPr>
          </a:p>
        </p:txBody>
      </p:sp>
      <p:sp>
        <p:nvSpPr>
          <p:cNvPr id="4826" name="Google Shape;4826;p172"/>
          <p:cNvSpPr/>
          <p:nvPr/>
        </p:nvSpPr>
        <p:spPr>
          <a:xfrm>
            <a:off x="4202839" y="2577058"/>
            <a:ext cx="1784400" cy="1716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b="1" dirty="0"/>
              <a:t>35 academic majors represented by students</a:t>
            </a:r>
            <a:endParaRPr sz="1300" b="1" dirty="0"/>
          </a:p>
        </p:txBody>
      </p:sp>
      <p:sp>
        <p:nvSpPr>
          <p:cNvPr id="4827" name="Google Shape;4827;p172"/>
          <p:cNvSpPr/>
          <p:nvPr/>
        </p:nvSpPr>
        <p:spPr>
          <a:xfrm>
            <a:off x="5565900" y="994550"/>
            <a:ext cx="1764900" cy="15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b="1" dirty="0">
                <a:highlight>
                  <a:srgbClr val="FFC627"/>
                </a:highlight>
              </a:rPr>
              <a:t>Event highlights</a:t>
            </a:r>
            <a:endParaRPr sz="1700" b="1" dirty="0"/>
          </a:p>
          <a:p>
            <a:pPr marL="0" lvl="0" indent="0" algn="l" rtl="0">
              <a:spcBef>
                <a:spcPts val="800"/>
              </a:spcBef>
              <a:spcAft>
                <a:spcPts val="0"/>
              </a:spcAft>
              <a:buNone/>
            </a:pPr>
            <a:r>
              <a:rPr lang="en" sz="1200" b="1" dirty="0"/>
              <a:t>2,800 total hours spent hacking</a:t>
            </a:r>
          </a:p>
          <a:p>
            <a:pPr marL="0" lvl="0" indent="0" algn="l" rtl="0">
              <a:spcBef>
                <a:spcPts val="800"/>
              </a:spcBef>
              <a:spcAft>
                <a:spcPts val="0"/>
              </a:spcAft>
              <a:buNone/>
            </a:pPr>
            <a:r>
              <a:rPr lang="en" sz="1200" b="1" dirty="0"/>
              <a:t>420+ hours of training provided by my curriculum</a:t>
            </a:r>
            <a:endParaRPr sz="1100" dirty="0"/>
          </a:p>
        </p:txBody>
      </p:sp>
      <p:sp>
        <p:nvSpPr>
          <p:cNvPr id="4828" name="Google Shape;4828;p172"/>
          <p:cNvSpPr/>
          <p:nvPr/>
        </p:nvSpPr>
        <p:spPr>
          <a:xfrm>
            <a:off x="7464600" y="994550"/>
            <a:ext cx="1679400" cy="1396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b="1">
                <a:highlight>
                  <a:srgbClr val="FFC627"/>
                </a:highlight>
              </a:rPr>
              <a:t>Digital immersion</a:t>
            </a:r>
            <a:br>
              <a:rPr lang="en" sz="1300" b="1">
                <a:highlight>
                  <a:srgbClr val="FFC627"/>
                </a:highlight>
              </a:rPr>
            </a:br>
            <a:r>
              <a:rPr lang="en" sz="1300" b="1">
                <a:highlight>
                  <a:srgbClr val="FFC627"/>
                </a:highlight>
              </a:rPr>
              <a:t>highlight</a:t>
            </a:r>
            <a:endParaRPr sz="1700" b="1"/>
          </a:p>
          <a:p>
            <a:pPr marL="0" lvl="0" indent="0" algn="l" rtl="0">
              <a:spcBef>
                <a:spcPts val="800"/>
              </a:spcBef>
              <a:spcAft>
                <a:spcPts val="800"/>
              </a:spcAft>
              <a:buNone/>
            </a:pPr>
            <a:r>
              <a:rPr lang="en" sz="1200" b="1"/>
              <a:t>2 in 7 attendees participated online</a:t>
            </a:r>
            <a:endParaRPr sz="1200"/>
          </a:p>
        </p:txBody>
      </p:sp>
      <p:sp>
        <p:nvSpPr>
          <p:cNvPr id="4829" name="Google Shape;4829;p172"/>
          <p:cNvSpPr/>
          <p:nvPr/>
        </p:nvSpPr>
        <p:spPr>
          <a:xfrm>
            <a:off x="443350" y="994550"/>
            <a:ext cx="3662400" cy="1228500"/>
          </a:xfrm>
          <a:prstGeom prst="rect">
            <a:avLst/>
          </a:prstGeom>
          <a:solidFill>
            <a:srgbClr val="FFC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t>138</a:t>
            </a:r>
            <a:br>
              <a:rPr lang="en" dirty="0"/>
            </a:br>
            <a:r>
              <a:rPr lang="en" sz="2000" b="1" dirty="0"/>
              <a:t>Total students participated</a:t>
            </a:r>
            <a:endParaRPr sz="2000" b="1" dirty="0"/>
          </a:p>
          <a:p>
            <a:pPr marL="0" lvl="0" indent="0" algn="l" rtl="0">
              <a:spcBef>
                <a:spcPts val="0"/>
              </a:spcBef>
              <a:spcAft>
                <a:spcPts val="0"/>
              </a:spcAft>
              <a:buNone/>
            </a:pPr>
            <a:endParaRPr sz="1300" b="1" dirty="0"/>
          </a:p>
        </p:txBody>
      </p:sp>
      <p:sp>
        <p:nvSpPr>
          <p:cNvPr id="4830" name="Google Shape;4830;p172"/>
          <p:cNvSpPr txBox="1"/>
          <p:nvPr/>
        </p:nvSpPr>
        <p:spPr>
          <a:xfrm>
            <a:off x="446125" y="3737975"/>
            <a:ext cx="15534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b="1">
                <a:solidFill>
                  <a:srgbClr val="191919"/>
                </a:solidFill>
              </a:rPr>
              <a:t>82%</a:t>
            </a:r>
            <a:br>
              <a:rPr lang="en" sz="1200">
                <a:solidFill>
                  <a:srgbClr val="191919"/>
                </a:solidFill>
              </a:rPr>
            </a:br>
            <a:r>
              <a:rPr lang="en" sz="1200">
                <a:solidFill>
                  <a:srgbClr val="191919"/>
                </a:solidFill>
              </a:rPr>
              <a:t>Of participants represent </a:t>
            </a:r>
            <a:r>
              <a:rPr lang="en" sz="1100">
                <a:solidFill>
                  <a:srgbClr val="191919"/>
                </a:solidFill>
              </a:rPr>
              <a:t>STEM majors</a:t>
            </a:r>
            <a:endParaRPr sz="2000" b="1">
              <a:solidFill>
                <a:srgbClr val="191919"/>
              </a:solidFill>
            </a:endParaRPr>
          </a:p>
        </p:txBody>
      </p:sp>
      <p:sp>
        <p:nvSpPr>
          <p:cNvPr id="4831" name="Google Shape;4831;p172"/>
          <p:cNvSpPr txBox="1"/>
          <p:nvPr/>
        </p:nvSpPr>
        <p:spPr>
          <a:xfrm>
            <a:off x="2482588" y="3737975"/>
            <a:ext cx="1568700" cy="800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b="1">
                <a:solidFill>
                  <a:srgbClr val="191919"/>
                </a:solidFill>
              </a:rPr>
              <a:t>18%</a:t>
            </a:r>
            <a:br>
              <a:rPr lang="en" sz="1200">
                <a:solidFill>
                  <a:srgbClr val="191919"/>
                </a:solidFill>
              </a:rPr>
            </a:br>
            <a:r>
              <a:rPr lang="en" sz="1200">
                <a:solidFill>
                  <a:srgbClr val="191919"/>
                </a:solidFill>
              </a:rPr>
              <a:t>Of participants represent non-STEM majors</a:t>
            </a:r>
            <a:endParaRPr sz="2100" b="1">
              <a:solidFill>
                <a:srgbClr val="191919"/>
              </a:solidFill>
            </a:endParaRPr>
          </a:p>
        </p:txBody>
      </p:sp>
      <p:sp>
        <p:nvSpPr>
          <p:cNvPr id="4832" name="Google Shape;4832;p172"/>
          <p:cNvSpPr/>
          <p:nvPr/>
        </p:nvSpPr>
        <p:spPr>
          <a:xfrm>
            <a:off x="4207410" y="3390368"/>
            <a:ext cx="2004000" cy="201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b="1" dirty="0">
                <a:solidFill>
                  <a:srgbClr val="191919"/>
                </a:solidFill>
              </a:rPr>
              <a:t>Students from 9 countries and 7 other universities participated, including:</a:t>
            </a:r>
            <a:endParaRPr sz="1300" b="1" dirty="0">
              <a:solidFill>
                <a:srgbClr val="191919"/>
              </a:solidFill>
            </a:endParaRPr>
          </a:p>
          <a:p>
            <a:pPr marL="0" lvl="0" indent="0" algn="l" rtl="0">
              <a:spcBef>
                <a:spcPts val="0"/>
              </a:spcBef>
              <a:spcAft>
                <a:spcPts val="0"/>
              </a:spcAft>
              <a:buNone/>
            </a:pPr>
            <a:r>
              <a:rPr lang="en" sz="1300" dirty="0">
                <a:solidFill>
                  <a:srgbClr val="191919"/>
                </a:solidFill>
              </a:rPr>
              <a:t>Harvard, Yale, NAU, University of Nepal, and Universidad de Málaga (Ecuador).</a:t>
            </a:r>
            <a:endParaRPr sz="1300" dirty="0"/>
          </a:p>
        </p:txBody>
      </p:sp>
      <p:sp>
        <p:nvSpPr>
          <p:cNvPr id="4833" name="Google Shape;4833;p172"/>
          <p:cNvSpPr/>
          <p:nvPr/>
        </p:nvSpPr>
        <p:spPr>
          <a:xfrm>
            <a:off x="4202863" y="2489178"/>
            <a:ext cx="1679400" cy="60900"/>
          </a:xfrm>
          <a:prstGeom prst="rect">
            <a:avLst/>
          </a:prstGeom>
          <a:solidFill>
            <a:srgbClr val="FFC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72"/>
          <p:cNvSpPr/>
          <p:nvPr/>
        </p:nvSpPr>
        <p:spPr>
          <a:xfrm>
            <a:off x="4202863" y="3302119"/>
            <a:ext cx="1679400" cy="60900"/>
          </a:xfrm>
          <a:prstGeom prst="rect">
            <a:avLst/>
          </a:prstGeom>
          <a:solidFill>
            <a:srgbClr val="FFC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35" name="Google Shape;4835;p172"/>
          <p:cNvPicPr preferRelativeResize="0"/>
          <p:nvPr/>
        </p:nvPicPr>
        <p:blipFill>
          <a:blip r:embed="rId4">
            <a:alphaModFix/>
          </a:blip>
          <a:stretch>
            <a:fillRect/>
          </a:stretch>
        </p:blipFill>
        <p:spPr>
          <a:xfrm>
            <a:off x="4105750" y="994550"/>
            <a:ext cx="1174588" cy="1217116"/>
          </a:xfrm>
          <a:prstGeom prst="rect">
            <a:avLst/>
          </a:prstGeom>
          <a:noFill/>
          <a:ln>
            <a:noFill/>
          </a:ln>
        </p:spPr>
      </p:pic>
      <p:pic>
        <p:nvPicPr>
          <p:cNvPr id="2" name="Picture 1">
            <a:extLst>
              <a:ext uri="{FF2B5EF4-FFF2-40B4-BE49-F238E27FC236}">
                <a16:creationId xmlns:a16="http://schemas.microsoft.com/office/drawing/2014/main" id="{BEAAEEA9-E63C-F273-D8D5-4F1DAAAF4F3A}"/>
              </a:ext>
            </a:extLst>
          </p:cNvPr>
          <p:cNvPicPr>
            <a:picLocks noChangeAspect="1"/>
          </p:cNvPicPr>
          <p:nvPr/>
        </p:nvPicPr>
        <p:blipFill>
          <a:blip r:embed="rId5"/>
          <a:stretch>
            <a:fillRect/>
          </a:stretch>
        </p:blipFill>
        <p:spPr>
          <a:xfrm>
            <a:off x="8714954" y="4538132"/>
            <a:ext cx="429046" cy="6053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0"/>
          <p:cNvSpPr txBox="1"/>
          <p:nvPr/>
        </p:nvSpPr>
        <p:spPr>
          <a:xfrm>
            <a:off x="4572000" y="165400"/>
            <a:ext cx="4342200" cy="5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75" name="Google Shape;275;p60"/>
          <p:cNvSpPr txBox="1"/>
          <p:nvPr/>
        </p:nvSpPr>
        <p:spPr>
          <a:xfrm>
            <a:off x="464100" y="174850"/>
            <a:ext cx="85206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highlight>
                  <a:srgbClr val="FFC627"/>
                </a:highlight>
              </a:rPr>
              <a:t>Next Steps:</a:t>
            </a:r>
            <a:endParaRPr sz="3000" b="1" dirty="0">
              <a:solidFill>
                <a:srgbClr val="000000"/>
              </a:solidFill>
              <a:highlight>
                <a:srgbClr val="FFC627"/>
              </a:highlight>
            </a:endParaRPr>
          </a:p>
          <a:p>
            <a:pPr marL="0" lvl="0" indent="0" algn="l" rtl="0">
              <a:spcBef>
                <a:spcPts val="0"/>
              </a:spcBef>
              <a:spcAft>
                <a:spcPts val="0"/>
              </a:spcAft>
              <a:buNone/>
            </a:pPr>
            <a:endParaRPr sz="1600" b="1" dirty="0">
              <a:solidFill>
                <a:srgbClr val="FFFFFF"/>
              </a:solidFill>
              <a:highlight>
                <a:srgbClr val="000000"/>
              </a:highlight>
            </a:endParaRPr>
          </a:p>
        </p:txBody>
      </p:sp>
      <p:sp>
        <p:nvSpPr>
          <p:cNvPr id="276" name="Google Shape;276;p60"/>
          <p:cNvSpPr txBox="1"/>
          <p:nvPr/>
        </p:nvSpPr>
        <p:spPr>
          <a:xfrm>
            <a:off x="464100" y="929200"/>
            <a:ext cx="7733100" cy="36089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dk1"/>
                </a:solidFill>
              </a:rPr>
              <a:t>I have a passion for STEM education, so </a:t>
            </a:r>
            <a:r>
              <a:rPr lang="en-US" sz="2000" dirty="0"/>
              <a:t>I will expand accessibility of the </a:t>
            </a:r>
            <a:r>
              <a:rPr lang="en-US" sz="2000" dirty="0" err="1"/>
              <a:t>SpaceHACK</a:t>
            </a:r>
            <a:r>
              <a:rPr lang="en-US" sz="2000" dirty="0"/>
              <a:t> for Sustainability by</a:t>
            </a:r>
          </a:p>
          <a:p>
            <a:pPr marL="285750" lvl="0" indent="-285750" algn="l" rtl="0">
              <a:spcBef>
                <a:spcPts val="0"/>
              </a:spcBef>
              <a:spcAft>
                <a:spcPts val="0"/>
              </a:spcAft>
              <a:buFont typeface="Arial" panose="020B0604020202020204" pitchFamily="34" charset="0"/>
              <a:buChar char="•"/>
            </a:pPr>
            <a:r>
              <a:rPr lang="en-US" sz="2000" b="1" dirty="0"/>
              <a:t>Including Arizona high schools and community colleges in the hackathon</a:t>
            </a:r>
          </a:p>
          <a:p>
            <a:pPr marL="285750" lvl="0" indent="-285750" algn="l" rtl="0">
              <a:spcBef>
                <a:spcPts val="0"/>
              </a:spcBef>
              <a:spcAft>
                <a:spcPts val="0"/>
              </a:spcAft>
              <a:buFont typeface="Arial" panose="020B0604020202020204" pitchFamily="34" charset="0"/>
              <a:buChar char="•"/>
            </a:pPr>
            <a:r>
              <a:rPr lang="en-US" sz="2000" b="1" dirty="0"/>
              <a:t>Teaching Google Earth Engine programming and satellite data interpretation/capabilities to these students</a:t>
            </a:r>
          </a:p>
          <a:p>
            <a:pPr marL="285750" lvl="0" indent="-285750" algn="l" rtl="0">
              <a:spcBef>
                <a:spcPts val="0"/>
              </a:spcBef>
              <a:spcAft>
                <a:spcPts val="0"/>
              </a:spcAft>
              <a:buFont typeface="Arial" panose="020B0604020202020204" pitchFamily="34" charset="0"/>
              <a:buChar char="•"/>
            </a:pPr>
            <a:r>
              <a:rPr lang="en-US" sz="2000" dirty="0"/>
              <a:t>Increase engagement at international university partners in Ecuador and Nepal</a:t>
            </a:r>
          </a:p>
          <a:p>
            <a:pPr marL="285750" lvl="0" indent="-285750" algn="l" rtl="0">
              <a:spcBef>
                <a:spcPts val="0"/>
              </a:spcBef>
              <a:spcAft>
                <a:spcPts val="0"/>
              </a:spcAft>
              <a:buFont typeface="Arial" panose="020B0604020202020204" pitchFamily="34" charset="0"/>
              <a:buChar char="•"/>
            </a:pPr>
            <a:endParaRPr lang="en-US" sz="2000" dirty="0"/>
          </a:p>
          <a:p>
            <a:pPr lvl="0" algn="l" rtl="0">
              <a:spcBef>
                <a:spcPts val="0"/>
              </a:spcBef>
              <a:spcAft>
                <a:spcPts val="0"/>
              </a:spcAft>
            </a:pPr>
            <a:r>
              <a:rPr lang="en-US" sz="2000" dirty="0"/>
              <a:t>Result: more exposure to </a:t>
            </a:r>
            <a:r>
              <a:rPr lang="en-US" sz="2000" u="sng" dirty="0"/>
              <a:t>using space sciences for sustainability </a:t>
            </a:r>
            <a:r>
              <a:rPr lang="en-US" sz="2000" dirty="0"/>
              <a:t>for students around the world at all levels.</a:t>
            </a:r>
            <a:endParaRPr sz="2000" dirty="0"/>
          </a:p>
        </p:txBody>
      </p:sp>
      <p:pic>
        <p:nvPicPr>
          <p:cNvPr id="2" name="Picture 1">
            <a:extLst>
              <a:ext uri="{FF2B5EF4-FFF2-40B4-BE49-F238E27FC236}">
                <a16:creationId xmlns:a16="http://schemas.microsoft.com/office/drawing/2014/main" id="{CF6F4852-E222-9EAC-2AA3-7E95CBE8DCE2}"/>
              </a:ext>
            </a:extLst>
          </p:cNvPr>
          <p:cNvPicPr>
            <a:picLocks noChangeAspect="1"/>
          </p:cNvPicPr>
          <p:nvPr/>
        </p:nvPicPr>
        <p:blipFill>
          <a:blip r:embed="rId3"/>
          <a:stretch>
            <a:fillRect/>
          </a:stretch>
        </p:blipFill>
        <p:spPr>
          <a:xfrm>
            <a:off x="8714954" y="4538132"/>
            <a:ext cx="429046" cy="605367"/>
          </a:xfrm>
          <a:prstGeom prst="rect">
            <a:avLst/>
          </a:prstGeom>
        </p:spPr>
      </p:pic>
    </p:spTree>
    <p:extLst>
      <p:ext uri="{BB962C8B-B14F-4D97-AF65-F5344CB8AC3E}">
        <p14:creationId xmlns:p14="http://schemas.microsoft.com/office/powerpoint/2010/main" val="424170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0"/>
          <p:cNvSpPr txBox="1"/>
          <p:nvPr/>
        </p:nvSpPr>
        <p:spPr>
          <a:xfrm>
            <a:off x="4572000" y="165400"/>
            <a:ext cx="4342200" cy="5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75" name="Google Shape;275;p60"/>
          <p:cNvSpPr txBox="1"/>
          <p:nvPr/>
        </p:nvSpPr>
        <p:spPr>
          <a:xfrm>
            <a:off x="464100" y="174850"/>
            <a:ext cx="85206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highlight>
                  <a:srgbClr val="FFC627"/>
                </a:highlight>
              </a:rPr>
              <a:t>Acknowledgements</a:t>
            </a:r>
            <a:endParaRPr sz="3000" b="1" dirty="0">
              <a:solidFill>
                <a:srgbClr val="000000"/>
              </a:solidFill>
              <a:highlight>
                <a:srgbClr val="FFC627"/>
              </a:highlight>
            </a:endParaRPr>
          </a:p>
          <a:p>
            <a:pPr marL="0" lvl="0" indent="0" algn="l" rtl="0">
              <a:spcBef>
                <a:spcPts val="0"/>
              </a:spcBef>
              <a:spcAft>
                <a:spcPts val="0"/>
              </a:spcAft>
              <a:buNone/>
            </a:pPr>
            <a:endParaRPr sz="1600" b="1" dirty="0">
              <a:solidFill>
                <a:srgbClr val="FFFFFF"/>
              </a:solidFill>
              <a:highlight>
                <a:srgbClr val="000000"/>
              </a:highlight>
            </a:endParaRPr>
          </a:p>
        </p:txBody>
      </p:sp>
      <p:sp>
        <p:nvSpPr>
          <p:cNvPr id="276" name="Google Shape;276;p60"/>
          <p:cNvSpPr txBox="1"/>
          <p:nvPr/>
        </p:nvSpPr>
        <p:spPr>
          <a:xfrm>
            <a:off x="464100" y="919750"/>
            <a:ext cx="7733100" cy="40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dk1"/>
                </a:solidFill>
              </a:rPr>
              <a:t>Mentor: </a:t>
            </a:r>
            <a:r>
              <a:rPr lang="en-US" sz="2400" dirty="0">
                <a:solidFill>
                  <a:schemeClr val="dk1"/>
                </a:solidFill>
              </a:rPr>
              <a:t>Eric Stribling</a:t>
            </a:r>
          </a:p>
          <a:p>
            <a:pPr marL="0" lvl="0" indent="0" algn="l" rtl="0">
              <a:spcBef>
                <a:spcPts val="0"/>
              </a:spcBef>
              <a:spcAft>
                <a:spcPts val="0"/>
              </a:spcAft>
              <a:buNone/>
            </a:pPr>
            <a:endParaRPr lang="en-US" sz="2400" dirty="0">
              <a:solidFill>
                <a:schemeClr val="dk1"/>
              </a:solidFill>
            </a:endParaRPr>
          </a:p>
          <a:p>
            <a:pPr marL="0" lvl="0" indent="0" algn="l" rtl="0">
              <a:spcBef>
                <a:spcPts val="0"/>
              </a:spcBef>
              <a:spcAft>
                <a:spcPts val="0"/>
              </a:spcAft>
              <a:buNone/>
            </a:pPr>
            <a:r>
              <a:rPr lang="en-US" sz="2400" b="1" dirty="0">
                <a:solidFill>
                  <a:schemeClr val="dk1"/>
                </a:solidFill>
              </a:rPr>
              <a:t>Fellow researchers </a:t>
            </a:r>
            <a:r>
              <a:rPr lang="en-US" sz="2400" dirty="0">
                <a:solidFill>
                  <a:schemeClr val="dk1"/>
                </a:solidFill>
              </a:rPr>
              <a:t>(for SESD): Madison Macias, Tasha Coelho, Malaika Malik, and Sarthak Bhardwaj</a:t>
            </a:r>
          </a:p>
          <a:p>
            <a:pPr marL="0" lvl="0" indent="0" algn="l" rtl="0">
              <a:spcBef>
                <a:spcPts val="0"/>
              </a:spcBef>
              <a:spcAft>
                <a:spcPts val="0"/>
              </a:spcAft>
              <a:buNone/>
            </a:pPr>
            <a:endParaRPr lang="en-US" sz="2400" dirty="0">
              <a:solidFill>
                <a:schemeClr val="dk1"/>
              </a:solidFill>
            </a:endParaRPr>
          </a:p>
          <a:p>
            <a:pPr marL="0" lvl="0" indent="0" algn="l" rtl="0">
              <a:spcBef>
                <a:spcPts val="0"/>
              </a:spcBef>
              <a:spcAft>
                <a:spcPts val="0"/>
              </a:spcAft>
              <a:buNone/>
            </a:pPr>
            <a:r>
              <a:rPr lang="en-US" sz="2400" dirty="0">
                <a:solidFill>
                  <a:schemeClr val="dk1"/>
                </a:solidFill>
              </a:rPr>
              <a:t>The </a:t>
            </a:r>
            <a:r>
              <a:rPr lang="en-US" sz="2400" b="1" dirty="0">
                <a:solidFill>
                  <a:schemeClr val="dk1"/>
                </a:solidFill>
              </a:rPr>
              <a:t>Arizona State Space Grant Team </a:t>
            </a:r>
            <a:r>
              <a:rPr lang="en-US" sz="2400" dirty="0">
                <a:solidFill>
                  <a:schemeClr val="dk1"/>
                </a:solidFill>
              </a:rPr>
              <a:t>for providing the opportunity to be involved in this meaningful research and enabling me to </a:t>
            </a:r>
            <a:r>
              <a:rPr lang="en-US" sz="2400" u="sng" dirty="0">
                <a:solidFill>
                  <a:schemeClr val="dk1"/>
                </a:solidFill>
              </a:rPr>
              <a:t>engage hundreds of students with space sciences for sustainability</a:t>
            </a:r>
            <a:endParaRPr lang="en-US" sz="2400" b="1" u="sng" dirty="0">
              <a:solidFill>
                <a:schemeClr val="dk1"/>
              </a:solidFill>
            </a:endParaRPr>
          </a:p>
          <a:p>
            <a:pPr marL="0" lvl="0" indent="0" algn="l" rtl="0">
              <a:spcBef>
                <a:spcPts val="0"/>
              </a:spcBef>
              <a:spcAft>
                <a:spcPts val="0"/>
              </a:spcAft>
              <a:buNone/>
            </a:pPr>
            <a:endParaRPr sz="2400" dirty="0"/>
          </a:p>
        </p:txBody>
      </p:sp>
      <p:pic>
        <p:nvPicPr>
          <p:cNvPr id="2" name="Picture 1">
            <a:extLst>
              <a:ext uri="{FF2B5EF4-FFF2-40B4-BE49-F238E27FC236}">
                <a16:creationId xmlns:a16="http://schemas.microsoft.com/office/drawing/2014/main" id="{CF6F4852-E222-9EAC-2AA3-7E95CBE8DCE2}"/>
              </a:ext>
            </a:extLst>
          </p:cNvPr>
          <p:cNvPicPr>
            <a:picLocks noChangeAspect="1"/>
          </p:cNvPicPr>
          <p:nvPr/>
        </p:nvPicPr>
        <p:blipFill>
          <a:blip r:embed="rId3"/>
          <a:stretch>
            <a:fillRect/>
          </a:stretch>
        </p:blipFill>
        <p:spPr>
          <a:xfrm>
            <a:off x="8714954" y="4538132"/>
            <a:ext cx="429046" cy="605367"/>
          </a:xfrm>
          <a:prstGeom prst="rect">
            <a:avLst/>
          </a:prstGeom>
        </p:spPr>
      </p:pic>
    </p:spTree>
    <p:extLst>
      <p:ext uri="{BB962C8B-B14F-4D97-AF65-F5344CB8AC3E}">
        <p14:creationId xmlns:p14="http://schemas.microsoft.com/office/powerpoint/2010/main" val="185700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68"/>
          <p:cNvSpPr txBox="1">
            <a:spLocks noGrp="1"/>
          </p:cNvSpPr>
          <p:nvPr>
            <p:ph type="title"/>
          </p:nvPr>
        </p:nvSpPr>
        <p:spPr>
          <a:xfrm>
            <a:off x="311700" y="1965900"/>
            <a:ext cx="8520600" cy="121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rPr>
              <a:t>Thank You! </a:t>
            </a:r>
            <a:endParaRPr>
              <a:solidFill>
                <a:schemeClr val="lt1"/>
              </a:solidFill>
            </a:endParaRPr>
          </a:p>
          <a:p>
            <a:pPr marL="0" lvl="0" indent="0" algn="l" rtl="0">
              <a:spcBef>
                <a:spcPts val="0"/>
              </a:spcBef>
              <a:spcAft>
                <a:spcPts val="0"/>
              </a:spcAft>
              <a:buClr>
                <a:schemeClr val="dk1"/>
              </a:buClr>
              <a:buSzPts val="1100"/>
              <a:buFont typeface="Arial"/>
              <a:buNone/>
            </a:pPr>
            <a:endParaRPr>
              <a:solidFill>
                <a:srgbClr val="FFC627"/>
              </a:solidFill>
            </a:endParaRPr>
          </a:p>
          <a:p>
            <a:pPr marL="0" lvl="0" indent="0" algn="l" rtl="0">
              <a:spcBef>
                <a:spcPts val="0"/>
              </a:spcBef>
              <a:spcAft>
                <a:spcPts val="0"/>
              </a:spcAft>
              <a:buClr>
                <a:schemeClr val="dk1"/>
              </a:buClr>
              <a:buSzPts val="1100"/>
              <a:buFont typeface="Arial"/>
              <a:buNone/>
            </a:pPr>
            <a:endParaRPr>
              <a:solidFill>
                <a:srgbClr val="FFC627"/>
              </a:solidFill>
            </a:endParaRPr>
          </a:p>
        </p:txBody>
      </p:sp>
      <p:pic>
        <p:nvPicPr>
          <p:cNvPr id="334" name="Google Shape;334;p68"/>
          <p:cNvPicPr preferRelativeResize="0"/>
          <p:nvPr/>
        </p:nvPicPr>
        <p:blipFill>
          <a:blip r:embed="rId4">
            <a:alphaModFix/>
          </a:blip>
          <a:stretch>
            <a:fillRect/>
          </a:stretch>
        </p:blipFill>
        <p:spPr>
          <a:xfrm>
            <a:off x="5300507" y="4003277"/>
            <a:ext cx="2864699" cy="1071803"/>
          </a:xfrm>
          <a:prstGeom prst="rect">
            <a:avLst/>
          </a:prstGeom>
          <a:noFill/>
          <a:ln>
            <a:noFill/>
          </a:ln>
        </p:spPr>
      </p:pic>
      <p:sp>
        <p:nvSpPr>
          <p:cNvPr id="335" name="Google Shape;335;p68"/>
          <p:cNvSpPr txBox="1"/>
          <p:nvPr/>
        </p:nvSpPr>
        <p:spPr>
          <a:xfrm>
            <a:off x="83400" y="4444550"/>
            <a:ext cx="2864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rPr>
              <a:t>Questions? </a:t>
            </a:r>
            <a:endParaRPr b="1" dirty="0">
              <a:solidFill>
                <a:schemeClr val="lt1"/>
              </a:solidFill>
            </a:endParaRPr>
          </a:p>
          <a:p>
            <a:pPr marL="0" lvl="0" indent="0" algn="l" rtl="0">
              <a:spcBef>
                <a:spcPts val="0"/>
              </a:spcBef>
              <a:spcAft>
                <a:spcPts val="0"/>
              </a:spcAft>
              <a:buNone/>
            </a:pPr>
            <a:r>
              <a:rPr lang="en" b="1" dirty="0">
                <a:solidFill>
                  <a:schemeClr val="lt1"/>
                </a:solidFill>
              </a:rPr>
              <a:t>Contact bmanusza@asu.edu</a:t>
            </a:r>
            <a:endParaRPr b="1" dirty="0">
              <a:solidFill>
                <a:srgbClr val="FFC627"/>
              </a:solidFill>
            </a:endParaRPr>
          </a:p>
        </p:txBody>
      </p:sp>
      <p:pic>
        <p:nvPicPr>
          <p:cNvPr id="4" name="Picture 3">
            <a:extLst>
              <a:ext uri="{FF2B5EF4-FFF2-40B4-BE49-F238E27FC236}">
                <a16:creationId xmlns:a16="http://schemas.microsoft.com/office/drawing/2014/main" id="{D0E59508-7A25-4BC6-7015-4AF1845A86A8}"/>
              </a:ext>
            </a:extLst>
          </p:cNvPr>
          <p:cNvPicPr>
            <a:picLocks noChangeAspect="1"/>
          </p:cNvPicPr>
          <p:nvPr/>
        </p:nvPicPr>
        <p:blipFill>
          <a:blip r:embed="rId5"/>
          <a:stretch>
            <a:fillRect/>
          </a:stretch>
        </p:blipFill>
        <p:spPr>
          <a:xfrm>
            <a:off x="8262397" y="4018208"/>
            <a:ext cx="784340" cy="10419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p49"/>
          <p:cNvSpPr txBox="1">
            <a:spLocks noGrp="1"/>
          </p:cNvSpPr>
          <p:nvPr>
            <p:ph type="title"/>
          </p:nvPr>
        </p:nvSpPr>
        <p:spPr>
          <a:xfrm>
            <a:off x="311700" y="1283225"/>
            <a:ext cx="8520600" cy="22614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chemeClr val="lt1"/>
                </a:solidFill>
              </a:rPr>
              <a:t>Phase I: Space Industry + SDGs</a:t>
            </a:r>
            <a:endParaRPr sz="6000" dirty="0">
              <a:solidFill>
                <a:schemeClr val="lt1"/>
              </a:solidFill>
            </a:endParaRPr>
          </a:p>
        </p:txBody>
      </p:sp>
      <p:sp>
        <p:nvSpPr>
          <p:cNvPr id="186" name="Google Shape;186;p49"/>
          <p:cNvSpPr/>
          <p:nvPr/>
        </p:nvSpPr>
        <p:spPr>
          <a:xfrm>
            <a:off x="0" y="1522750"/>
            <a:ext cx="232500" cy="78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0"/>
          <p:cNvSpPr txBox="1">
            <a:spLocks noGrp="1"/>
          </p:cNvSpPr>
          <p:nvPr>
            <p:ph type="title"/>
          </p:nvPr>
        </p:nvSpPr>
        <p:spPr>
          <a:xfrm>
            <a:off x="311700" y="891900"/>
            <a:ext cx="8520600" cy="335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solidFill>
                  <a:schemeClr val="accent1"/>
                </a:solidFill>
              </a:rPr>
              <a:t>Our Question // </a:t>
            </a:r>
            <a:endParaRPr sz="4400" dirty="0">
              <a:solidFill>
                <a:schemeClr val="accent1"/>
              </a:solidFill>
            </a:endParaRPr>
          </a:p>
          <a:p>
            <a:pPr marL="0" lvl="0" indent="0" algn="l" rtl="0">
              <a:spcBef>
                <a:spcPts val="0"/>
              </a:spcBef>
              <a:spcAft>
                <a:spcPts val="0"/>
              </a:spcAft>
              <a:buNone/>
            </a:pPr>
            <a:r>
              <a:rPr lang="en" sz="4400" dirty="0">
                <a:solidFill>
                  <a:schemeClr val="lt1"/>
                </a:solidFill>
              </a:rPr>
              <a:t>How does space exploration and development impact the UN Sustainable Development Goals (SDGs)?</a:t>
            </a:r>
            <a:r>
              <a:rPr lang="en" sz="3200" dirty="0">
                <a:solidFill>
                  <a:schemeClr val="lt1"/>
                </a:solidFill>
              </a:rPr>
              <a:t> </a:t>
            </a:r>
            <a:r>
              <a:rPr lang="en" sz="3000" dirty="0">
                <a:solidFill>
                  <a:schemeClr val="lt1"/>
                </a:solidFill>
              </a:rPr>
              <a:t> </a:t>
            </a:r>
            <a:r>
              <a:rPr lang="en" sz="3000" b="0" dirty="0">
                <a:solidFill>
                  <a:schemeClr val="lt1"/>
                </a:solidFill>
              </a:rPr>
              <a:t>  </a:t>
            </a:r>
            <a:endParaRPr sz="3000" b="0" dirty="0">
              <a:solidFill>
                <a:schemeClr val="lt1"/>
              </a:solidFill>
            </a:endParaRPr>
          </a:p>
          <a:p>
            <a:pPr marL="0" lvl="0" indent="0" algn="l" rtl="0">
              <a:spcBef>
                <a:spcPts val="0"/>
              </a:spcBef>
              <a:spcAft>
                <a:spcPts val="0"/>
              </a:spcAft>
              <a:buNone/>
            </a:pPr>
            <a:r>
              <a:rPr lang="en" sz="3000" b="0" dirty="0"/>
              <a:t> </a:t>
            </a:r>
            <a:endParaRPr sz="3000" b="0" dirty="0"/>
          </a:p>
          <a:p>
            <a:pPr marL="0" lvl="0" indent="0" algn="l" rtl="0">
              <a:spcBef>
                <a:spcPts val="0"/>
              </a:spcBef>
              <a:spcAft>
                <a:spcPts val="0"/>
              </a:spcAft>
              <a:buClr>
                <a:schemeClr val="dk1"/>
              </a:buClr>
              <a:buSzPts val="1100"/>
              <a:buFont typeface="Arial"/>
              <a:buNone/>
            </a:pPr>
            <a:endParaRPr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2"/>
          <p:cNvSpPr txBox="1"/>
          <p:nvPr/>
        </p:nvSpPr>
        <p:spPr>
          <a:xfrm>
            <a:off x="4656403" y="0"/>
            <a:ext cx="4277725" cy="5961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03" name="Google Shape;203;p52"/>
          <p:cNvSpPr txBox="1"/>
          <p:nvPr/>
        </p:nvSpPr>
        <p:spPr>
          <a:xfrm>
            <a:off x="464100" y="174850"/>
            <a:ext cx="3963666"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highlight>
                  <a:srgbClr val="FFC627"/>
                </a:highlight>
              </a:rPr>
              <a:t>Methodology</a:t>
            </a:r>
            <a:endParaRPr sz="3000" b="1" dirty="0">
              <a:solidFill>
                <a:srgbClr val="000000"/>
              </a:solidFill>
              <a:highlight>
                <a:srgbClr val="FFC627"/>
              </a:highlight>
            </a:endParaRPr>
          </a:p>
          <a:p>
            <a:pPr marL="0" lvl="0" indent="0" algn="l" rtl="0">
              <a:spcBef>
                <a:spcPts val="0"/>
              </a:spcBef>
              <a:spcAft>
                <a:spcPts val="0"/>
              </a:spcAft>
              <a:buNone/>
            </a:pPr>
            <a:endParaRPr sz="1600" b="1" dirty="0">
              <a:solidFill>
                <a:srgbClr val="FFFFFF"/>
              </a:solidFill>
              <a:highlight>
                <a:srgbClr val="000000"/>
              </a:highlight>
            </a:endParaRPr>
          </a:p>
        </p:txBody>
      </p:sp>
      <p:sp>
        <p:nvSpPr>
          <p:cNvPr id="204" name="Google Shape;204;p52"/>
          <p:cNvSpPr txBox="1"/>
          <p:nvPr/>
        </p:nvSpPr>
        <p:spPr>
          <a:xfrm>
            <a:off x="464100" y="864717"/>
            <a:ext cx="4107900" cy="28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rPr>
              <a:t>Rapid Review Process</a:t>
            </a:r>
            <a:endParaRPr sz="1800" b="1"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A type of systematic review designed for emerging topics and research</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Used </a:t>
            </a:r>
            <a:r>
              <a:rPr lang="en" sz="1600" b="1" dirty="0">
                <a:solidFill>
                  <a:srgbClr val="741B47"/>
                </a:solidFill>
              </a:rPr>
              <a:t>Scopus</a:t>
            </a:r>
            <a:r>
              <a:rPr lang="en" sz="1600" dirty="0">
                <a:solidFill>
                  <a:schemeClr val="dk1"/>
                </a:solidFill>
              </a:rPr>
              <a:t> as our primary database with supplemental sources as necessary (NASA, etc.)</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Utilized the Scopus predefined search queries for the SDGs combined with a space industry query generated by our research team</a:t>
            </a:r>
            <a:endParaRPr sz="1200" dirty="0">
              <a:solidFill>
                <a:schemeClr val="dk1"/>
              </a:solidFill>
            </a:endParaRPr>
          </a:p>
          <a:p>
            <a:pPr marL="457200" lvl="0" indent="0" algn="l" rtl="0">
              <a:spcBef>
                <a:spcPts val="0"/>
              </a:spcBef>
              <a:spcAft>
                <a:spcPts val="0"/>
              </a:spcAft>
              <a:buNone/>
            </a:pPr>
            <a:endParaRPr sz="1600" b="1" dirty="0"/>
          </a:p>
        </p:txBody>
      </p:sp>
      <p:grpSp>
        <p:nvGrpSpPr>
          <p:cNvPr id="205" name="Google Shape;205;p52"/>
          <p:cNvGrpSpPr/>
          <p:nvPr/>
        </p:nvGrpSpPr>
        <p:grpSpPr>
          <a:xfrm>
            <a:off x="439240" y="3831099"/>
            <a:ext cx="1600182" cy="794537"/>
            <a:chOff x="680425" y="3405475"/>
            <a:chExt cx="3014200" cy="1321975"/>
          </a:xfrm>
        </p:grpSpPr>
        <p:pic>
          <p:nvPicPr>
            <p:cNvPr id="206" name="Google Shape;206;p52"/>
            <p:cNvPicPr preferRelativeResize="0"/>
            <p:nvPr/>
          </p:nvPicPr>
          <p:blipFill rotWithShape="1">
            <a:blip r:embed="rId3">
              <a:alphaModFix/>
            </a:blip>
            <a:srcRect r="60888"/>
            <a:stretch/>
          </p:blipFill>
          <p:spPr>
            <a:xfrm>
              <a:off x="680425" y="3405475"/>
              <a:ext cx="1309051" cy="1321975"/>
            </a:xfrm>
            <a:prstGeom prst="rect">
              <a:avLst/>
            </a:prstGeom>
            <a:noFill/>
            <a:ln>
              <a:noFill/>
            </a:ln>
          </p:spPr>
        </p:pic>
        <p:pic>
          <p:nvPicPr>
            <p:cNvPr id="207" name="Google Shape;207;p52"/>
            <p:cNvPicPr preferRelativeResize="0"/>
            <p:nvPr/>
          </p:nvPicPr>
          <p:blipFill rotWithShape="1">
            <a:blip r:embed="rId3">
              <a:alphaModFix/>
            </a:blip>
            <a:srcRect l="49054"/>
            <a:stretch/>
          </p:blipFill>
          <p:spPr>
            <a:xfrm>
              <a:off x="1989475" y="3405475"/>
              <a:ext cx="1705150" cy="1321975"/>
            </a:xfrm>
            <a:prstGeom prst="rect">
              <a:avLst/>
            </a:prstGeom>
            <a:noFill/>
            <a:ln>
              <a:noFill/>
            </a:ln>
          </p:spPr>
        </p:pic>
      </p:grpSp>
      <p:grpSp>
        <p:nvGrpSpPr>
          <p:cNvPr id="208" name="Google Shape;208;p52"/>
          <p:cNvGrpSpPr/>
          <p:nvPr/>
        </p:nvGrpSpPr>
        <p:grpSpPr>
          <a:xfrm>
            <a:off x="2188981" y="3391361"/>
            <a:ext cx="2303119" cy="1674012"/>
            <a:chOff x="4851350" y="3197988"/>
            <a:chExt cx="2780450" cy="1945513"/>
          </a:xfrm>
        </p:grpSpPr>
        <p:grpSp>
          <p:nvGrpSpPr>
            <p:cNvPr id="209" name="Google Shape;209;p52"/>
            <p:cNvGrpSpPr/>
            <p:nvPr/>
          </p:nvGrpSpPr>
          <p:grpSpPr>
            <a:xfrm>
              <a:off x="4920875" y="3197988"/>
              <a:ext cx="2633258" cy="1237226"/>
              <a:chOff x="4920875" y="3197988"/>
              <a:chExt cx="2633258" cy="1237226"/>
            </a:xfrm>
          </p:grpSpPr>
          <p:pic>
            <p:nvPicPr>
              <p:cNvPr id="210" name="Google Shape;210;p52"/>
              <p:cNvPicPr preferRelativeResize="0"/>
              <p:nvPr/>
            </p:nvPicPr>
            <p:blipFill>
              <a:blip r:embed="rId4">
                <a:alphaModFix/>
              </a:blip>
              <a:stretch>
                <a:fillRect/>
              </a:stretch>
            </p:blipFill>
            <p:spPr>
              <a:xfrm>
                <a:off x="4920875" y="3197988"/>
                <a:ext cx="1237226" cy="1237226"/>
              </a:xfrm>
              <a:prstGeom prst="rect">
                <a:avLst/>
              </a:prstGeom>
              <a:noFill/>
              <a:ln>
                <a:noFill/>
              </a:ln>
            </p:spPr>
          </p:pic>
          <p:pic>
            <p:nvPicPr>
              <p:cNvPr id="211" name="Google Shape;211;p52"/>
              <p:cNvPicPr preferRelativeResize="0"/>
              <p:nvPr/>
            </p:nvPicPr>
            <p:blipFill>
              <a:blip r:embed="rId5">
                <a:alphaModFix/>
              </a:blip>
              <a:stretch>
                <a:fillRect/>
              </a:stretch>
            </p:blipFill>
            <p:spPr>
              <a:xfrm flipH="1">
                <a:off x="6805724" y="3444165"/>
                <a:ext cx="748410" cy="744901"/>
              </a:xfrm>
              <a:prstGeom prst="rect">
                <a:avLst/>
              </a:prstGeom>
              <a:noFill/>
              <a:ln>
                <a:noFill/>
              </a:ln>
            </p:spPr>
          </p:pic>
          <p:pic>
            <p:nvPicPr>
              <p:cNvPr id="212" name="Google Shape;212;p52"/>
              <p:cNvPicPr preferRelativeResize="0"/>
              <p:nvPr/>
            </p:nvPicPr>
            <p:blipFill>
              <a:blip r:embed="rId6">
                <a:alphaModFix/>
              </a:blip>
              <a:stretch>
                <a:fillRect/>
              </a:stretch>
            </p:blipFill>
            <p:spPr>
              <a:xfrm>
                <a:off x="6097025" y="3520788"/>
                <a:ext cx="591600" cy="591600"/>
              </a:xfrm>
              <a:prstGeom prst="rect">
                <a:avLst/>
              </a:prstGeom>
              <a:noFill/>
              <a:ln>
                <a:noFill/>
              </a:ln>
            </p:spPr>
          </p:pic>
        </p:grpSp>
        <p:sp>
          <p:nvSpPr>
            <p:cNvPr id="213" name="Google Shape;213;p52"/>
            <p:cNvSpPr txBox="1"/>
            <p:nvPr/>
          </p:nvSpPr>
          <p:spPr>
            <a:xfrm>
              <a:off x="4851350" y="4343250"/>
              <a:ext cx="1323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741B47"/>
                  </a:solidFill>
                </a:rPr>
                <a:t>SDG </a:t>
              </a:r>
              <a:endParaRPr sz="1600" b="1">
                <a:solidFill>
                  <a:srgbClr val="741B47"/>
                </a:solidFill>
              </a:endParaRPr>
            </a:p>
            <a:p>
              <a:pPr marL="0" lvl="0" indent="0" algn="ctr" rtl="0">
                <a:spcBef>
                  <a:spcPts val="0"/>
                </a:spcBef>
                <a:spcAft>
                  <a:spcPts val="0"/>
                </a:spcAft>
                <a:buNone/>
              </a:pPr>
              <a:r>
                <a:rPr lang="en" sz="1600" b="1">
                  <a:solidFill>
                    <a:srgbClr val="741B47"/>
                  </a:solidFill>
                </a:rPr>
                <a:t>Query</a:t>
              </a:r>
              <a:endParaRPr b="1">
                <a:solidFill>
                  <a:srgbClr val="741B47"/>
                </a:solidFill>
              </a:endParaRPr>
            </a:p>
          </p:txBody>
        </p:sp>
        <p:sp>
          <p:nvSpPr>
            <p:cNvPr id="214" name="Google Shape;214;p52"/>
            <p:cNvSpPr txBox="1"/>
            <p:nvPr/>
          </p:nvSpPr>
          <p:spPr>
            <a:xfrm>
              <a:off x="6425200" y="4220100"/>
              <a:ext cx="1206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741B47"/>
                  </a:solidFill>
                </a:rPr>
                <a:t>Space Industry Query</a:t>
              </a:r>
              <a:endParaRPr b="1">
                <a:solidFill>
                  <a:srgbClr val="741B47"/>
                </a:solidFill>
              </a:endParaRPr>
            </a:p>
          </p:txBody>
        </p:sp>
      </p:grpSp>
      <p:pic>
        <p:nvPicPr>
          <p:cNvPr id="3" name="Google Shape;228;p54">
            <a:extLst>
              <a:ext uri="{FF2B5EF4-FFF2-40B4-BE49-F238E27FC236}">
                <a16:creationId xmlns:a16="http://schemas.microsoft.com/office/drawing/2014/main" id="{EB5E1709-01A4-1AF1-75A7-0234E8AE358A}"/>
              </a:ext>
            </a:extLst>
          </p:cNvPr>
          <p:cNvPicPr preferRelativeResize="0"/>
          <p:nvPr/>
        </p:nvPicPr>
        <p:blipFill>
          <a:blip r:embed="rId7">
            <a:alphaModFix/>
          </a:blip>
          <a:stretch>
            <a:fillRect/>
          </a:stretch>
        </p:blipFill>
        <p:spPr>
          <a:xfrm>
            <a:off x="4713346" y="217393"/>
            <a:ext cx="4162098" cy="3375362"/>
          </a:xfrm>
          <a:prstGeom prst="rect">
            <a:avLst/>
          </a:prstGeom>
          <a:noFill/>
          <a:ln>
            <a:noFill/>
          </a:ln>
        </p:spPr>
      </p:pic>
      <p:sp>
        <p:nvSpPr>
          <p:cNvPr id="5" name="TextBox 4">
            <a:extLst>
              <a:ext uri="{FF2B5EF4-FFF2-40B4-BE49-F238E27FC236}">
                <a16:creationId xmlns:a16="http://schemas.microsoft.com/office/drawing/2014/main" id="{F75A2845-86CA-FBEA-1FC0-45437DD8F1A3}"/>
              </a:ext>
            </a:extLst>
          </p:cNvPr>
          <p:cNvSpPr txBox="1"/>
          <p:nvPr/>
        </p:nvSpPr>
        <p:spPr>
          <a:xfrm>
            <a:off x="5073795" y="3567260"/>
            <a:ext cx="3819432" cy="461665"/>
          </a:xfrm>
          <a:prstGeom prst="rect">
            <a:avLst/>
          </a:prstGeom>
          <a:noFill/>
        </p:spPr>
        <p:txBody>
          <a:bodyPr wrap="square">
            <a:spAutoFit/>
          </a:bodyPr>
          <a:lstStyle/>
          <a:p>
            <a:pPr marL="0" lvl="0" indent="0" algn="l" rtl="0">
              <a:spcBef>
                <a:spcPts val="0"/>
              </a:spcBef>
              <a:spcAft>
                <a:spcPts val="0"/>
              </a:spcAft>
              <a:buNone/>
            </a:pPr>
            <a:r>
              <a:rPr lang="en-US" sz="1200" b="1" dirty="0">
                <a:solidFill>
                  <a:srgbClr val="741B47"/>
                </a:solidFill>
              </a:rPr>
              <a:t>12,300+</a:t>
            </a:r>
            <a:r>
              <a:rPr lang="en-US" sz="1200" b="1" dirty="0">
                <a:solidFill>
                  <a:schemeClr val="dk1"/>
                </a:solidFill>
              </a:rPr>
              <a:t> items of academic literature reviewed f</a:t>
            </a:r>
            <a:r>
              <a:rPr lang="en-US" sz="1100" b="1" dirty="0">
                <a:solidFill>
                  <a:schemeClr val="dk1"/>
                </a:solidFill>
              </a:rPr>
              <a:t>rom 2016 or later</a:t>
            </a:r>
          </a:p>
        </p:txBody>
      </p:sp>
      <p:sp>
        <p:nvSpPr>
          <p:cNvPr id="8" name="Rectangle 7">
            <a:extLst>
              <a:ext uri="{FF2B5EF4-FFF2-40B4-BE49-F238E27FC236}">
                <a16:creationId xmlns:a16="http://schemas.microsoft.com/office/drawing/2014/main" id="{54DEE90B-D124-D6C9-9AE3-82363D4A49B8}"/>
              </a:ext>
            </a:extLst>
          </p:cNvPr>
          <p:cNvSpPr/>
          <p:nvPr/>
        </p:nvSpPr>
        <p:spPr>
          <a:xfrm>
            <a:off x="4688924" y="154825"/>
            <a:ext cx="4277726" cy="40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99ADD75-6DA4-A0C1-3AA7-C3DA98A9D45F}"/>
              </a:ext>
            </a:extLst>
          </p:cNvPr>
          <p:cNvPicPr>
            <a:picLocks noChangeAspect="1"/>
          </p:cNvPicPr>
          <p:nvPr/>
        </p:nvPicPr>
        <p:blipFill>
          <a:blip r:embed="rId8"/>
          <a:stretch>
            <a:fillRect/>
          </a:stretch>
        </p:blipFill>
        <p:spPr>
          <a:xfrm>
            <a:off x="8714954" y="4538132"/>
            <a:ext cx="429046" cy="6053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53"/>
          <p:cNvSpPr txBox="1">
            <a:spLocks noGrp="1"/>
          </p:cNvSpPr>
          <p:nvPr>
            <p:ph type="title"/>
          </p:nvPr>
        </p:nvSpPr>
        <p:spPr>
          <a:xfrm>
            <a:off x="325600" y="1312750"/>
            <a:ext cx="6666900" cy="12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Results </a:t>
            </a:r>
            <a:endParaRPr>
              <a:solidFill>
                <a:schemeClr val="lt1"/>
              </a:solidFill>
            </a:endParaRPr>
          </a:p>
        </p:txBody>
      </p:sp>
      <p:sp>
        <p:nvSpPr>
          <p:cNvPr id="220" name="Google Shape;220;p53"/>
          <p:cNvSpPr/>
          <p:nvPr/>
        </p:nvSpPr>
        <p:spPr>
          <a:xfrm>
            <a:off x="0" y="1522750"/>
            <a:ext cx="232500" cy="78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5"/>
          <p:cNvSpPr txBox="1"/>
          <p:nvPr/>
        </p:nvSpPr>
        <p:spPr>
          <a:xfrm>
            <a:off x="4572000" y="165400"/>
            <a:ext cx="4342200" cy="5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35" name="Google Shape;235;p55"/>
          <p:cNvSpPr txBox="1"/>
          <p:nvPr/>
        </p:nvSpPr>
        <p:spPr>
          <a:xfrm>
            <a:off x="464100" y="174850"/>
            <a:ext cx="85206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highlight>
                  <a:srgbClr val="FFC627"/>
                </a:highlight>
              </a:rPr>
              <a:t>Results</a:t>
            </a:r>
            <a:endParaRPr sz="1600" b="1">
              <a:solidFill>
                <a:srgbClr val="FFFFFF"/>
              </a:solidFill>
              <a:highlight>
                <a:srgbClr val="000000"/>
              </a:highlight>
            </a:endParaRPr>
          </a:p>
        </p:txBody>
      </p:sp>
      <p:sp>
        <p:nvSpPr>
          <p:cNvPr id="236" name="Google Shape;236;p55"/>
          <p:cNvSpPr txBox="1"/>
          <p:nvPr/>
        </p:nvSpPr>
        <p:spPr>
          <a:xfrm>
            <a:off x="464100" y="919750"/>
            <a:ext cx="7863154" cy="27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rPr>
              <a:t>4 spheres of impact from space industry</a:t>
            </a:r>
            <a:endParaRPr sz="18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r>
              <a:rPr lang="en" sz="1600" b="1" dirty="0">
                <a:solidFill>
                  <a:schemeClr val="lt1"/>
                </a:solidFill>
                <a:highlight>
                  <a:srgbClr val="741B47"/>
                </a:highlight>
              </a:rPr>
              <a:t>Satellite data, remote sensing and earth observations</a:t>
            </a:r>
            <a:endParaRPr sz="1600" b="1" dirty="0">
              <a:solidFill>
                <a:schemeClr val="dk1"/>
              </a:solidFill>
              <a:highlight>
                <a:srgbClr val="741B47"/>
              </a:highlight>
            </a:endParaRPr>
          </a:p>
          <a:p>
            <a:pPr marL="457200" lvl="0" indent="0" algn="l" rtl="0">
              <a:spcBef>
                <a:spcPts val="0"/>
              </a:spcBef>
              <a:spcAft>
                <a:spcPts val="0"/>
              </a:spcAft>
              <a:buNone/>
            </a:pPr>
            <a:r>
              <a:rPr lang="en" sz="1600" dirty="0">
                <a:solidFill>
                  <a:schemeClr val="dk1"/>
                </a:solidFill>
              </a:rPr>
              <a:t>Data acquisition and dissemination for informed decision making.</a:t>
            </a:r>
            <a:endParaRPr sz="1600" dirty="0">
              <a:solidFill>
                <a:schemeClr val="dk1"/>
              </a:solidFill>
            </a:endParaRPr>
          </a:p>
          <a:p>
            <a:pPr marL="0" lvl="0" indent="0" algn="l" rtl="0">
              <a:spcBef>
                <a:spcPts val="0"/>
              </a:spcBef>
              <a:spcAft>
                <a:spcPts val="0"/>
              </a:spcAft>
              <a:buNone/>
            </a:pPr>
            <a:endParaRPr sz="1600" dirty="0">
              <a:solidFill>
                <a:schemeClr val="dk1"/>
              </a:solidFill>
              <a:highlight>
                <a:srgbClr val="FFC627"/>
              </a:highlight>
            </a:endParaRPr>
          </a:p>
          <a:p>
            <a:pPr marL="0" lvl="0" indent="0" algn="l" rtl="0">
              <a:spcBef>
                <a:spcPts val="0"/>
              </a:spcBef>
              <a:spcAft>
                <a:spcPts val="0"/>
              </a:spcAft>
              <a:buNone/>
            </a:pPr>
            <a:r>
              <a:rPr lang="en" sz="1600" b="1" dirty="0">
                <a:solidFill>
                  <a:schemeClr val="lt1"/>
                </a:solidFill>
                <a:highlight>
                  <a:srgbClr val="741B47"/>
                </a:highlight>
              </a:rPr>
              <a:t>New manufacturing capabilities</a:t>
            </a:r>
            <a:endParaRPr sz="1600" b="1" dirty="0">
              <a:solidFill>
                <a:schemeClr val="dk1"/>
              </a:solidFill>
              <a:highlight>
                <a:srgbClr val="741B47"/>
              </a:highlight>
            </a:endParaRPr>
          </a:p>
          <a:p>
            <a:pPr marL="457200" lvl="0" indent="0" algn="l" rtl="0">
              <a:spcBef>
                <a:spcPts val="0"/>
              </a:spcBef>
              <a:spcAft>
                <a:spcPts val="0"/>
              </a:spcAft>
              <a:buNone/>
            </a:pPr>
            <a:r>
              <a:rPr lang="en" sz="1600" dirty="0">
                <a:solidFill>
                  <a:schemeClr val="dk1"/>
                </a:solidFill>
              </a:rPr>
              <a:t>Space exclusive gravitational, solar and material properties allow new avenues for manufacturing and material acquisition.</a:t>
            </a:r>
            <a:endParaRPr sz="1600" dirty="0">
              <a:solidFill>
                <a:schemeClr val="dk1"/>
              </a:solidFill>
            </a:endParaRPr>
          </a:p>
          <a:p>
            <a:pPr marL="0" lvl="0" indent="0" algn="l" rtl="0">
              <a:spcBef>
                <a:spcPts val="0"/>
              </a:spcBef>
              <a:spcAft>
                <a:spcPts val="0"/>
              </a:spcAft>
              <a:buNone/>
            </a:pPr>
            <a:endParaRPr sz="1600" dirty="0">
              <a:solidFill>
                <a:schemeClr val="dk1"/>
              </a:solidFill>
              <a:highlight>
                <a:srgbClr val="FFC627"/>
              </a:highlight>
            </a:endParaRPr>
          </a:p>
          <a:p>
            <a:pPr marL="0" lvl="0" indent="0" algn="l" rtl="0">
              <a:spcBef>
                <a:spcPts val="0"/>
              </a:spcBef>
              <a:spcAft>
                <a:spcPts val="0"/>
              </a:spcAft>
              <a:buNone/>
            </a:pPr>
            <a:r>
              <a:rPr lang="en" sz="1600" b="1" dirty="0">
                <a:solidFill>
                  <a:schemeClr val="lt1"/>
                </a:solidFill>
                <a:highlight>
                  <a:srgbClr val="741B47"/>
                </a:highlight>
              </a:rPr>
              <a:t>Spinoff technologies and technology transfers</a:t>
            </a:r>
            <a:endParaRPr sz="1600" b="1" dirty="0">
              <a:solidFill>
                <a:schemeClr val="dk1"/>
              </a:solidFill>
              <a:highlight>
                <a:srgbClr val="741B47"/>
              </a:highlight>
            </a:endParaRPr>
          </a:p>
          <a:p>
            <a:pPr marL="457200" lvl="0" indent="0" algn="l" rtl="0">
              <a:spcBef>
                <a:spcPts val="0"/>
              </a:spcBef>
              <a:spcAft>
                <a:spcPts val="0"/>
              </a:spcAft>
              <a:buNone/>
            </a:pPr>
            <a:r>
              <a:rPr lang="en" sz="1600" dirty="0">
                <a:solidFill>
                  <a:schemeClr val="dk1"/>
                </a:solidFill>
              </a:rPr>
              <a:t>Space technology that trickles down to use on Earth.</a:t>
            </a:r>
            <a:endParaRPr sz="1600" dirty="0">
              <a:solidFill>
                <a:schemeClr val="dk1"/>
              </a:solidFill>
            </a:endParaRPr>
          </a:p>
          <a:p>
            <a:pPr marL="0" lvl="0" indent="0" algn="l" rtl="0">
              <a:spcBef>
                <a:spcPts val="0"/>
              </a:spcBef>
              <a:spcAft>
                <a:spcPts val="0"/>
              </a:spcAft>
              <a:buNone/>
            </a:pPr>
            <a:endParaRPr sz="1600" dirty="0">
              <a:solidFill>
                <a:schemeClr val="dk1"/>
              </a:solidFill>
              <a:highlight>
                <a:srgbClr val="FFC627"/>
              </a:highlight>
            </a:endParaRPr>
          </a:p>
          <a:p>
            <a:pPr marL="0" lvl="0" indent="0" algn="l" rtl="0">
              <a:spcBef>
                <a:spcPts val="0"/>
              </a:spcBef>
              <a:spcAft>
                <a:spcPts val="0"/>
              </a:spcAft>
              <a:buNone/>
            </a:pPr>
            <a:r>
              <a:rPr lang="en" sz="1600" b="1" dirty="0">
                <a:solidFill>
                  <a:schemeClr val="lt1"/>
                </a:solidFill>
                <a:highlight>
                  <a:srgbClr val="741B47"/>
                </a:highlight>
              </a:rPr>
              <a:t>Social implications </a:t>
            </a:r>
            <a:endParaRPr sz="1600" b="1" dirty="0">
              <a:solidFill>
                <a:schemeClr val="lt1"/>
              </a:solidFill>
              <a:highlight>
                <a:srgbClr val="741B47"/>
              </a:highlight>
            </a:endParaRPr>
          </a:p>
          <a:p>
            <a:pPr marL="457200" lvl="0" indent="0" algn="l" rtl="0">
              <a:spcBef>
                <a:spcPts val="0"/>
              </a:spcBef>
              <a:spcAft>
                <a:spcPts val="0"/>
              </a:spcAft>
              <a:buNone/>
            </a:pPr>
            <a:r>
              <a:rPr lang="en" sz="1600" dirty="0">
                <a:solidFill>
                  <a:schemeClr val="dk1"/>
                </a:solidFill>
              </a:rPr>
              <a:t>Both positive and negative social implication from expansion towards space. </a:t>
            </a:r>
            <a:endParaRPr sz="1600" dirty="0">
              <a:solidFill>
                <a:schemeClr val="dk1"/>
              </a:solidFill>
            </a:endParaRPr>
          </a:p>
          <a:p>
            <a:pPr marL="0" lvl="0" indent="0" algn="l" rtl="0">
              <a:spcBef>
                <a:spcPts val="0"/>
              </a:spcBef>
              <a:spcAft>
                <a:spcPts val="0"/>
              </a:spcAft>
              <a:buNone/>
            </a:pPr>
            <a:endParaRPr sz="1000" dirty="0">
              <a:solidFill>
                <a:schemeClr val="dk1"/>
              </a:solidFill>
            </a:endParaRPr>
          </a:p>
          <a:p>
            <a:pPr marL="457200" lvl="0" indent="0" algn="l" rtl="0">
              <a:spcBef>
                <a:spcPts val="0"/>
              </a:spcBef>
              <a:spcAft>
                <a:spcPts val="0"/>
              </a:spcAft>
              <a:buNone/>
            </a:pPr>
            <a:endParaRPr sz="1600" b="1" dirty="0"/>
          </a:p>
        </p:txBody>
      </p:sp>
      <p:pic>
        <p:nvPicPr>
          <p:cNvPr id="4" name="Picture 3">
            <a:extLst>
              <a:ext uri="{FF2B5EF4-FFF2-40B4-BE49-F238E27FC236}">
                <a16:creationId xmlns:a16="http://schemas.microsoft.com/office/drawing/2014/main" id="{9F271016-EA6F-2A4A-3409-869B4B101EAE}"/>
              </a:ext>
            </a:extLst>
          </p:cNvPr>
          <p:cNvPicPr>
            <a:picLocks noChangeAspect="1"/>
          </p:cNvPicPr>
          <p:nvPr/>
        </p:nvPicPr>
        <p:blipFill>
          <a:blip r:embed="rId3"/>
          <a:stretch>
            <a:fillRect/>
          </a:stretch>
        </p:blipFill>
        <p:spPr>
          <a:xfrm>
            <a:off x="8714954" y="4538132"/>
            <a:ext cx="429046" cy="605367"/>
          </a:xfrm>
          <a:prstGeom prst="rect">
            <a:avLst/>
          </a:prstGeom>
        </p:spPr>
      </p:pic>
      <p:sp>
        <p:nvSpPr>
          <p:cNvPr id="5" name="Rectangle: Rounded Corners 4">
            <a:extLst>
              <a:ext uri="{FF2B5EF4-FFF2-40B4-BE49-F238E27FC236}">
                <a16:creationId xmlns:a16="http://schemas.microsoft.com/office/drawing/2014/main" id="{96D884B5-D91D-1D22-0791-7B0ADBDFA061}"/>
              </a:ext>
            </a:extLst>
          </p:cNvPr>
          <p:cNvSpPr/>
          <p:nvPr/>
        </p:nvSpPr>
        <p:spPr>
          <a:xfrm>
            <a:off x="464100" y="1390918"/>
            <a:ext cx="6529128" cy="7469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49F5E1-29A1-11A1-4BE9-FA6829A440B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31467" y="0"/>
            <a:ext cx="3455087" cy="1904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7"/>
          <p:cNvSpPr txBox="1"/>
          <p:nvPr/>
        </p:nvSpPr>
        <p:spPr>
          <a:xfrm>
            <a:off x="4572000" y="165400"/>
            <a:ext cx="4342200" cy="5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48" name="Google Shape;248;p57"/>
          <p:cNvSpPr txBox="1"/>
          <p:nvPr/>
        </p:nvSpPr>
        <p:spPr>
          <a:xfrm>
            <a:off x="464100" y="174850"/>
            <a:ext cx="85206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highlight>
                  <a:srgbClr val="FFC627"/>
                </a:highlight>
              </a:rPr>
              <a:t>Satellite Data  </a:t>
            </a:r>
            <a:endParaRPr sz="1600" b="1">
              <a:solidFill>
                <a:srgbClr val="FFFFFF"/>
              </a:solidFill>
              <a:highlight>
                <a:srgbClr val="000000"/>
              </a:highlight>
            </a:endParaRPr>
          </a:p>
        </p:txBody>
      </p:sp>
      <p:sp>
        <p:nvSpPr>
          <p:cNvPr id="249" name="Google Shape;249;p57"/>
          <p:cNvSpPr txBox="1"/>
          <p:nvPr/>
        </p:nvSpPr>
        <p:spPr>
          <a:xfrm>
            <a:off x="464100" y="919750"/>
            <a:ext cx="8243400" cy="184885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1600" b="1" dirty="0">
                <a:solidFill>
                  <a:schemeClr val="dk1"/>
                </a:solidFill>
              </a:rPr>
              <a:t>Satellite data </a:t>
            </a:r>
            <a:r>
              <a:rPr lang="en" sz="1600" dirty="0">
                <a:solidFill>
                  <a:schemeClr val="dk1"/>
                </a:solidFill>
              </a:rPr>
              <a:t>via</a:t>
            </a:r>
            <a:r>
              <a:rPr lang="en" sz="1600" b="1" dirty="0">
                <a:solidFill>
                  <a:schemeClr val="dk1"/>
                </a:solidFill>
              </a:rPr>
              <a:t> </a:t>
            </a:r>
            <a:r>
              <a:rPr lang="en" sz="1600" dirty="0">
                <a:solidFill>
                  <a:schemeClr val="dk1"/>
                </a:solidFill>
              </a:rPr>
              <a:t>earth observation and remote sensing are the </a:t>
            </a:r>
            <a:r>
              <a:rPr lang="en" sz="1600" b="1" dirty="0">
                <a:solidFill>
                  <a:schemeClr val="dk1"/>
                </a:solidFill>
              </a:rPr>
              <a:t>main industries leading sustainability </a:t>
            </a:r>
            <a:r>
              <a:rPr lang="en" sz="1600" dirty="0">
                <a:solidFill>
                  <a:schemeClr val="dk1"/>
                </a:solidFill>
              </a:rPr>
              <a:t>efforts</a:t>
            </a:r>
            <a:endParaRPr sz="1600" dirty="0">
              <a:solidFill>
                <a:schemeClr val="dk1"/>
              </a:solidFill>
            </a:endParaRPr>
          </a:p>
          <a:p>
            <a:pPr marL="285750" lvl="0" indent="-285750" algn="l" rtl="0">
              <a:spcBef>
                <a:spcPts val="0"/>
              </a:spcBef>
              <a:spcAft>
                <a:spcPts val="0"/>
              </a:spcAft>
              <a:buFont typeface="Arial" panose="020B0604020202020204" pitchFamily="34" charset="0"/>
              <a:buChar char="•"/>
            </a:pPr>
            <a:r>
              <a:rPr lang="en" sz="1600" b="1" dirty="0">
                <a:solidFill>
                  <a:schemeClr val="dk1"/>
                </a:solidFill>
              </a:rPr>
              <a:t>15 out of 17 SDGs</a:t>
            </a:r>
            <a:r>
              <a:rPr lang="en" sz="1600" dirty="0">
                <a:solidFill>
                  <a:schemeClr val="dk1"/>
                </a:solidFill>
              </a:rPr>
              <a:t> were observed to </a:t>
            </a:r>
            <a:r>
              <a:rPr lang="en" sz="1600" b="1" dirty="0">
                <a:solidFill>
                  <a:schemeClr val="dk1"/>
                </a:solidFill>
              </a:rPr>
              <a:t>have prominent satellite data applications</a:t>
            </a:r>
            <a:r>
              <a:rPr lang="en" sz="1600" dirty="0">
                <a:solidFill>
                  <a:schemeClr val="dk1"/>
                </a:solidFill>
              </a:rPr>
              <a:t> </a:t>
            </a:r>
          </a:p>
          <a:p>
            <a:pPr marL="285750" lvl="0" indent="-285750" algn="l" rtl="0">
              <a:spcBef>
                <a:spcPts val="0"/>
              </a:spcBef>
              <a:spcAft>
                <a:spcPts val="0"/>
              </a:spcAft>
              <a:buFont typeface="Arial" panose="020B0604020202020204" pitchFamily="34" charset="0"/>
              <a:buChar char="•"/>
            </a:pPr>
            <a:r>
              <a:rPr lang="en" sz="1600" dirty="0">
                <a:solidFill>
                  <a:schemeClr val="dk1"/>
                </a:solidFill>
              </a:rPr>
              <a:t>Including: monitoring of </a:t>
            </a:r>
            <a:r>
              <a:rPr lang="en-US" sz="1600" dirty="0">
                <a:solidFill>
                  <a:schemeClr val="dk1"/>
                </a:solidFill>
              </a:rPr>
              <a:t>environmental, economic, human rights, and disaster trends</a:t>
            </a:r>
            <a:endParaRPr sz="1600" dirty="0">
              <a:solidFill>
                <a:schemeClr val="dk1"/>
              </a:solidFill>
            </a:endParaRPr>
          </a:p>
          <a:p>
            <a:pPr marL="0" lvl="0" indent="0" algn="l" rtl="0">
              <a:spcBef>
                <a:spcPts val="0"/>
              </a:spcBef>
              <a:spcAft>
                <a:spcPts val="0"/>
              </a:spcAft>
              <a:buNone/>
            </a:pPr>
            <a:endParaRPr sz="1600" b="1" dirty="0">
              <a:solidFill>
                <a:schemeClr val="dk2"/>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457200" lvl="0" indent="0" algn="l" rtl="0">
              <a:spcBef>
                <a:spcPts val="0"/>
              </a:spcBef>
              <a:spcAft>
                <a:spcPts val="0"/>
              </a:spcAft>
              <a:buNone/>
            </a:pPr>
            <a:endParaRPr sz="1200" dirty="0">
              <a:solidFill>
                <a:schemeClr val="dk1"/>
              </a:solidFill>
            </a:endParaRPr>
          </a:p>
          <a:p>
            <a:pPr marL="457200" lvl="0" indent="0" algn="l" rtl="0">
              <a:spcBef>
                <a:spcPts val="0"/>
              </a:spcBef>
              <a:spcAft>
                <a:spcPts val="0"/>
              </a:spcAft>
              <a:buNone/>
            </a:pPr>
            <a:endParaRPr sz="1600" b="1" dirty="0"/>
          </a:p>
        </p:txBody>
      </p:sp>
      <p:pic>
        <p:nvPicPr>
          <p:cNvPr id="250" name="Google Shape;250;p57"/>
          <p:cNvPicPr preferRelativeResize="0"/>
          <p:nvPr/>
        </p:nvPicPr>
        <p:blipFill>
          <a:blip r:embed="rId3">
            <a:alphaModFix/>
          </a:blip>
          <a:stretch>
            <a:fillRect/>
          </a:stretch>
        </p:blipFill>
        <p:spPr>
          <a:xfrm>
            <a:off x="308413" y="2326050"/>
            <a:ext cx="3799576" cy="2649076"/>
          </a:xfrm>
          <a:prstGeom prst="rect">
            <a:avLst/>
          </a:prstGeom>
          <a:noFill/>
          <a:ln w="19050" cap="flat" cmpd="sng">
            <a:solidFill>
              <a:schemeClr val="dk2"/>
            </a:solidFill>
            <a:prstDash val="solid"/>
            <a:round/>
            <a:headEnd type="none" w="sm" len="sm"/>
            <a:tailEnd type="none" w="sm" len="sm"/>
          </a:ln>
        </p:spPr>
      </p:pic>
      <p:pic>
        <p:nvPicPr>
          <p:cNvPr id="251" name="Google Shape;251;p57"/>
          <p:cNvPicPr preferRelativeResize="0"/>
          <p:nvPr/>
        </p:nvPicPr>
        <p:blipFill>
          <a:blip r:embed="rId4">
            <a:alphaModFix/>
          </a:blip>
          <a:stretch>
            <a:fillRect/>
          </a:stretch>
        </p:blipFill>
        <p:spPr>
          <a:xfrm>
            <a:off x="4336150" y="2498430"/>
            <a:ext cx="4578060" cy="2304299"/>
          </a:xfrm>
          <a:prstGeom prst="rect">
            <a:avLst/>
          </a:prstGeom>
          <a:noFill/>
          <a:ln w="19050" cap="flat" cmpd="sng">
            <a:solidFill>
              <a:srgbClr val="951D40"/>
            </a:solidFill>
            <a:prstDash val="solid"/>
            <a:round/>
            <a:headEnd type="none" w="sm" len="sm"/>
            <a:tailEnd type="none" w="sm" len="sm"/>
          </a:ln>
        </p:spPr>
      </p:pic>
      <p:pic>
        <p:nvPicPr>
          <p:cNvPr id="2" name="Picture 1">
            <a:extLst>
              <a:ext uri="{FF2B5EF4-FFF2-40B4-BE49-F238E27FC236}">
                <a16:creationId xmlns:a16="http://schemas.microsoft.com/office/drawing/2014/main" id="{09018571-0EF1-7EFB-5E8C-7CFDCF8C556F}"/>
              </a:ext>
            </a:extLst>
          </p:cNvPr>
          <p:cNvPicPr>
            <a:picLocks noChangeAspect="1"/>
          </p:cNvPicPr>
          <p:nvPr/>
        </p:nvPicPr>
        <p:blipFill>
          <a:blip r:embed="rId5"/>
          <a:stretch>
            <a:fillRect/>
          </a:stretch>
        </p:blipFill>
        <p:spPr>
          <a:xfrm>
            <a:off x="8714954" y="4538132"/>
            <a:ext cx="429046" cy="6053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55"/>
        <p:cNvGrpSpPr/>
        <p:nvPr/>
      </p:nvGrpSpPr>
      <p:grpSpPr>
        <a:xfrm>
          <a:off x="0" y="0"/>
          <a:ext cx="0" cy="0"/>
          <a:chOff x="0" y="0"/>
          <a:chExt cx="0" cy="0"/>
        </a:xfrm>
      </p:grpSpPr>
      <p:sp>
        <p:nvSpPr>
          <p:cNvPr id="256" name="Google Shape;256;p58"/>
          <p:cNvSpPr txBox="1"/>
          <p:nvPr/>
        </p:nvSpPr>
        <p:spPr>
          <a:xfrm>
            <a:off x="4572000" y="165400"/>
            <a:ext cx="4342200" cy="5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57" name="Google Shape;257;p58"/>
          <p:cNvSpPr txBox="1"/>
          <p:nvPr/>
        </p:nvSpPr>
        <p:spPr>
          <a:xfrm>
            <a:off x="451554" y="58653"/>
            <a:ext cx="85206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highlight>
                  <a:srgbClr val="FFC627"/>
                </a:highlight>
              </a:rPr>
              <a:t>Innovation and Trickle Down Technology </a:t>
            </a:r>
            <a:endParaRPr sz="3000" b="1" dirty="0">
              <a:solidFill>
                <a:srgbClr val="000000"/>
              </a:solidFill>
              <a:highlight>
                <a:srgbClr val="FFC627"/>
              </a:highlight>
            </a:endParaRPr>
          </a:p>
          <a:p>
            <a:pPr marL="0" lvl="0" indent="0" algn="l" rtl="0">
              <a:spcBef>
                <a:spcPts val="0"/>
              </a:spcBef>
              <a:spcAft>
                <a:spcPts val="0"/>
              </a:spcAft>
              <a:buNone/>
            </a:pPr>
            <a:endParaRPr sz="1600" b="1" dirty="0">
              <a:solidFill>
                <a:srgbClr val="FFFFFF"/>
              </a:solidFill>
              <a:highlight>
                <a:srgbClr val="000000"/>
              </a:highlight>
            </a:endParaRPr>
          </a:p>
        </p:txBody>
      </p:sp>
      <p:sp>
        <p:nvSpPr>
          <p:cNvPr id="258" name="Google Shape;258;p58"/>
          <p:cNvSpPr txBox="1"/>
          <p:nvPr/>
        </p:nvSpPr>
        <p:spPr>
          <a:xfrm>
            <a:off x="137590" y="836693"/>
            <a:ext cx="4107900" cy="4223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dk1"/>
                </a:solidFill>
              </a:rPr>
              <a:t>SDG 2: Zero Hunger</a:t>
            </a:r>
            <a:endParaRPr lang="en-US" sz="1600" b="1" dirty="0">
              <a:solidFill>
                <a:schemeClr val="dk1"/>
              </a:solidFill>
            </a:endParaRPr>
          </a:p>
          <a:p>
            <a:pPr marL="463550" lvl="0" algn="l" rtl="0">
              <a:spcBef>
                <a:spcPts val="0"/>
              </a:spcBef>
              <a:spcAft>
                <a:spcPts val="0"/>
              </a:spcAft>
              <a:buNone/>
            </a:pPr>
            <a:r>
              <a:rPr lang="en-US" sz="1600" dirty="0">
                <a:solidFill>
                  <a:schemeClr val="dk1"/>
                </a:solidFill>
              </a:rPr>
              <a:t>Closed loop agriculture and alternative nutrition sources for harsh climates</a:t>
            </a:r>
          </a:p>
          <a:p>
            <a:pPr marL="91440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en" sz="1600" b="1" dirty="0">
                <a:solidFill>
                  <a:schemeClr val="dk1"/>
                </a:solidFill>
              </a:rPr>
              <a:t>SDG 3: Good Health and Wellbeing </a:t>
            </a:r>
            <a:endParaRPr sz="1600" b="1" dirty="0">
              <a:solidFill>
                <a:schemeClr val="dk1"/>
              </a:solidFill>
            </a:endParaRPr>
          </a:p>
          <a:p>
            <a:pPr marL="463550" lvl="0" algn="l" rtl="0">
              <a:spcBef>
                <a:spcPts val="0"/>
              </a:spcBef>
              <a:spcAft>
                <a:spcPts val="0"/>
              </a:spcAft>
              <a:buNone/>
            </a:pPr>
            <a:r>
              <a:rPr lang="en" sz="1600" dirty="0">
                <a:solidFill>
                  <a:schemeClr val="dk1"/>
                </a:solidFill>
              </a:rPr>
              <a:t>Drug discovery, biosensors</a:t>
            </a:r>
            <a:endParaRPr sz="1600" dirty="0">
              <a:solidFill>
                <a:schemeClr val="dk1"/>
              </a:solidFill>
            </a:endParaRPr>
          </a:p>
          <a:p>
            <a:pPr marL="0" lvl="0" indent="0" algn="l" rtl="0">
              <a:spcBef>
                <a:spcPts val="0"/>
              </a:spcBef>
              <a:spcAft>
                <a:spcPts val="0"/>
              </a:spcAft>
              <a:buClr>
                <a:schemeClr val="dk1"/>
              </a:buClr>
              <a:buSzPts val="1100"/>
              <a:buFont typeface="Arial"/>
              <a:buNone/>
            </a:pPr>
            <a:br>
              <a:rPr lang="en" sz="1600" dirty="0">
                <a:solidFill>
                  <a:schemeClr val="dk1"/>
                </a:solidFill>
              </a:rPr>
            </a:br>
            <a:r>
              <a:rPr lang="en-US" sz="1600" b="1" dirty="0">
                <a:solidFill>
                  <a:schemeClr val="dk1"/>
                </a:solidFill>
              </a:rPr>
              <a:t>SDG 7: Affordable and Clean Energy </a:t>
            </a:r>
          </a:p>
          <a:p>
            <a:pPr marL="463550" lvl="0" algn="l" rtl="0">
              <a:spcBef>
                <a:spcPts val="0"/>
              </a:spcBef>
              <a:spcAft>
                <a:spcPts val="0"/>
              </a:spcAft>
              <a:buClr>
                <a:schemeClr val="dk1"/>
              </a:buClr>
              <a:buSzPts val="1100"/>
              <a:buFont typeface="Arial"/>
              <a:buNone/>
            </a:pPr>
            <a:r>
              <a:rPr lang="en-US" sz="1600" dirty="0">
                <a:solidFill>
                  <a:schemeClr val="dk1"/>
                </a:solidFill>
              </a:rPr>
              <a:t>Nuclear and solar energy, space based manufacturing</a:t>
            </a:r>
          </a:p>
          <a:p>
            <a:pPr marL="914400" lvl="0" indent="0" algn="l" rtl="0">
              <a:spcBef>
                <a:spcPts val="0"/>
              </a:spcBef>
              <a:spcAft>
                <a:spcPts val="0"/>
              </a:spcAft>
              <a:buClr>
                <a:schemeClr val="dk1"/>
              </a:buClr>
              <a:buSzPts val="1100"/>
              <a:buFont typeface="Arial"/>
              <a:buNone/>
            </a:pPr>
            <a:endParaRPr lang="en-US" sz="1600" dirty="0">
              <a:solidFill>
                <a:schemeClr val="dk1"/>
              </a:solidFill>
            </a:endParaRPr>
          </a:p>
          <a:p>
            <a:pPr marL="0" lvl="0" indent="0" algn="l" rtl="0">
              <a:spcBef>
                <a:spcPts val="0"/>
              </a:spcBef>
              <a:spcAft>
                <a:spcPts val="0"/>
              </a:spcAft>
              <a:buClr>
                <a:schemeClr val="dk1"/>
              </a:buClr>
              <a:buSzPts val="1100"/>
              <a:buFont typeface="Arial"/>
              <a:buNone/>
            </a:pPr>
            <a:r>
              <a:rPr lang="en-US" sz="1600" b="1" dirty="0">
                <a:solidFill>
                  <a:schemeClr val="dk1"/>
                </a:solidFill>
              </a:rPr>
              <a:t>SDG 12: Responsible Production and Consumption</a:t>
            </a:r>
          </a:p>
          <a:p>
            <a:pPr marL="463550" lvl="0" algn="l" rtl="0">
              <a:spcBef>
                <a:spcPts val="0"/>
              </a:spcBef>
              <a:spcAft>
                <a:spcPts val="0"/>
              </a:spcAft>
              <a:buClr>
                <a:schemeClr val="dk1"/>
              </a:buClr>
              <a:buSzPts val="1100"/>
              <a:buFont typeface="Arial"/>
              <a:buNone/>
            </a:pPr>
            <a:r>
              <a:rPr lang="en-US" sz="1600" dirty="0">
                <a:solidFill>
                  <a:schemeClr val="dk1"/>
                </a:solidFill>
              </a:rPr>
              <a:t>Asteroid mining and closed loop production as a result of sustainable space exploration and development</a:t>
            </a:r>
          </a:p>
          <a:p>
            <a:pPr marL="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sz="1200" dirty="0">
              <a:solidFill>
                <a:schemeClr val="dk1"/>
              </a:solidFill>
            </a:endParaRPr>
          </a:p>
          <a:p>
            <a:pPr marL="457200" lvl="0" indent="0" algn="l" rtl="0">
              <a:spcBef>
                <a:spcPts val="0"/>
              </a:spcBef>
              <a:spcAft>
                <a:spcPts val="0"/>
              </a:spcAft>
              <a:buNone/>
            </a:pPr>
            <a:endParaRPr sz="1600" b="1" dirty="0"/>
          </a:p>
        </p:txBody>
      </p:sp>
      <p:pic>
        <p:nvPicPr>
          <p:cNvPr id="259" name="Google Shape;259;p58"/>
          <p:cNvPicPr preferRelativeResize="0"/>
          <p:nvPr/>
        </p:nvPicPr>
        <p:blipFill>
          <a:blip r:embed="rId3">
            <a:alphaModFix/>
          </a:blip>
          <a:stretch>
            <a:fillRect/>
          </a:stretch>
        </p:blipFill>
        <p:spPr>
          <a:xfrm>
            <a:off x="4539802" y="799828"/>
            <a:ext cx="1933351" cy="1609172"/>
          </a:xfrm>
          <a:prstGeom prst="rect">
            <a:avLst/>
          </a:prstGeom>
          <a:noFill/>
          <a:ln w="19050" cap="flat" cmpd="sng">
            <a:solidFill>
              <a:schemeClr val="dk2"/>
            </a:solidFill>
            <a:prstDash val="solid"/>
            <a:round/>
            <a:headEnd type="none" w="sm" len="sm"/>
            <a:tailEnd type="none" w="sm" len="sm"/>
          </a:ln>
        </p:spPr>
      </p:pic>
      <p:pic>
        <p:nvPicPr>
          <p:cNvPr id="260" name="Google Shape;260;p58"/>
          <p:cNvPicPr preferRelativeResize="0"/>
          <p:nvPr/>
        </p:nvPicPr>
        <p:blipFill>
          <a:blip r:embed="rId4">
            <a:alphaModFix/>
          </a:blip>
          <a:stretch>
            <a:fillRect/>
          </a:stretch>
        </p:blipFill>
        <p:spPr>
          <a:xfrm>
            <a:off x="6685900" y="1550990"/>
            <a:ext cx="2228300" cy="1789750"/>
          </a:xfrm>
          <a:prstGeom prst="rect">
            <a:avLst/>
          </a:prstGeom>
          <a:noFill/>
          <a:ln w="19050" cap="flat" cmpd="sng">
            <a:solidFill>
              <a:schemeClr val="dk2"/>
            </a:solidFill>
            <a:prstDash val="solid"/>
            <a:round/>
            <a:headEnd type="none" w="sm" len="sm"/>
            <a:tailEnd type="none" w="sm" len="sm"/>
          </a:ln>
        </p:spPr>
      </p:pic>
      <p:pic>
        <p:nvPicPr>
          <p:cNvPr id="3" name="Google Shape;268;p59">
            <a:extLst>
              <a:ext uri="{FF2B5EF4-FFF2-40B4-BE49-F238E27FC236}">
                <a16:creationId xmlns:a16="http://schemas.microsoft.com/office/drawing/2014/main" id="{10D3C195-695A-B9B4-7E08-0AEFE3C086E8}"/>
              </a:ext>
            </a:extLst>
          </p:cNvPr>
          <p:cNvPicPr preferRelativeResize="0"/>
          <p:nvPr/>
        </p:nvPicPr>
        <p:blipFill rotWithShape="1">
          <a:blip r:embed="rId5">
            <a:alphaModFix/>
          </a:blip>
          <a:srcRect l="2339" r="1405"/>
          <a:stretch/>
        </p:blipFill>
        <p:spPr>
          <a:xfrm>
            <a:off x="5731099" y="3827438"/>
            <a:ext cx="3419325" cy="1316062"/>
          </a:xfrm>
          <a:prstGeom prst="rect">
            <a:avLst/>
          </a:prstGeom>
          <a:noFill/>
          <a:ln w="19050" cap="flat" cmpd="sng">
            <a:solidFill>
              <a:schemeClr val="dk2"/>
            </a:solidFill>
            <a:prstDash val="solid"/>
            <a:round/>
            <a:headEnd type="none" w="sm" len="sm"/>
            <a:tailEnd type="none" w="sm" len="sm"/>
          </a:ln>
        </p:spPr>
      </p:pic>
      <p:pic>
        <p:nvPicPr>
          <p:cNvPr id="2" name="Google Shape;269;p59">
            <a:extLst>
              <a:ext uri="{FF2B5EF4-FFF2-40B4-BE49-F238E27FC236}">
                <a16:creationId xmlns:a16="http://schemas.microsoft.com/office/drawing/2014/main" id="{FE597D3F-EA7D-A4D6-C19A-AF7068E64591}"/>
              </a:ext>
            </a:extLst>
          </p:cNvPr>
          <p:cNvPicPr preferRelativeResize="0"/>
          <p:nvPr/>
        </p:nvPicPr>
        <p:blipFill>
          <a:blip r:embed="rId6">
            <a:alphaModFix/>
          </a:blip>
          <a:stretch>
            <a:fillRect/>
          </a:stretch>
        </p:blipFill>
        <p:spPr>
          <a:xfrm>
            <a:off x="4572000" y="2877818"/>
            <a:ext cx="1961500" cy="1214026"/>
          </a:xfrm>
          <a:prstGeom prst="rect">
            <a:avLst/>
          </a:prstGeom>
          <a:noFill/>
          <a:ln w="19050" cap="flat" cmpd="sng">
            <a:solidFill>
              <a:schemeClr val="dk2"/>
            </a:solidFill>
            <a:prstDash val="solid"/>
            <a:round/>
            <a:headEnd type="none" w="sm" len="sm"/>
            <a:tailEnd type="none" w="sm" len="sm"/>
          </a:ln>
        </p:spPr>
      </p:pic>
      <p:cxnSp>
        <p:nvCxnSpPr>
          <p:cNvPr id="5" name="Straight Arrow Connector 4">
            <a:extLst>
              <a:ext uri="{FF2B5EF4-FFF2-40B4-BE49-F238E27FC236}">
                <a16:creationId xmlns:a16="http://schemas.microsoft.com/office/drawing/2014/main" id="{48B4E326-7257-EB7E-A9CC-A1BA07BD526D}"/>
              </a:ext>
            </a:extLst>
          </p:cNvPr>
          <p:cNvCxnSpPr>
            <a:cxnSpLocks/>
          </p:cNvCxnSpPr>
          <p:nvPr/>
        </p:nvCxnSpPr>
        <p:spPr>
          <a:xfrm>
            <a:off x="3925663" y="1262129"/>
            <a:ext cx="54710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2A600074-52AB-22E6-5378-F0FC655BF4F4}"/>
              </a:ext>
            </a:extLst>
          </p:cNvPr>
          <p:cNvCxnSpPr>
            <a:cxnSpLocks/>
          </p:cNvCxnSpPr>
          <p:nvPr/>
        </p:nvCxnSpPr>
        <p:spPr>
          <a:xfrm>
            <a:off x="3878686" y="2571750"/>
            <a:ext cx="252211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F0BD9341-CE67-986D-69D0-5D7B37495E5C}"/>
              </a:ext>
            </a:extLst>
          </p:cNvPr>
          <p:cNvCxnSpPr>
            <a:cxnSpLocks/>
          </p:cNvCxnSpPr>
          <p:nvPr/>
        </p:nvCxnSpPr>
        <p:spPr>
          <a:xfrm>
            <a:off x="3878686" y="3349325"/>
            <a:ext cx="48510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B12B202E-B05D-F228-F2E8-42F61ED8794B}"/>
              </a:ext>
            </a:extLst>
          </p:cNvPr>
          <p:cNvCxnSpPr>
            <a:cxnSpLocks/>
          </p:cNvCxnSpPr>
          <p:nvPr/>
        </p:nvCxnSpPr>
        <p:spPr>
          <a:xfrm>
            <a:off x="3878686" y="4333741"/>
            <a:ext cx="151970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05F62DCE-5BF8-DB79-F455-C1F163A3CCE9}"/>
              </a:ext>
            </a:extLst>
          </p:cNvPr>
          <p:cNvPicPr>
            <a:picLocks noChangeAspect="1"/>
          </p:cNvPicPr>
          <p:nvPr/>
        </p:nvPicPr>
        <p:blipFill>
          <a:blip r:embed="rId7"/>
          <a:stretch>
            <a:fillRect/>
          </a:stretch>
        </p:blipFill>
        <p:spPr>
          <a:xfrm>
            <a:off x="8714954" y="4538132"/>
            <a:ext cx="429046" cy="6053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p60"/>
          <p:cNvSpPr txBox="1"/>
          <p:nvPr/>
        </p:nvSpPr>
        <p:spPr>
          <a:xfrm>
            <a:off x="4572000" y="165400"/>
            <a:ext cx="4342200" cy="5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a:p>
        </p:txBody>
      </p:sp>
      <p:sp>
        <p:nvSpPr>
          <p:cNvPr id="275" name="Google Shape;275;p60"/>
          <p:cNvSpPr txBox="1"/>
          <p:nvPr/>
        </p:nvSpPr>
        <p:spPr>
          <a:xfrm>
            <a:off x="464100" y="174850"/>
            <a:ext cx="8520600" cy="7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highlight>
                  <a:srgbClr val="FFC627"/>
                </a:highlight>
              </a:rPr>
              <a:t>Social and Environmental Implications </a:t>
            </a:r>
            <a:endParaRPr sz="3000" b="1">
              <a:solidFill>
                <a:srgbClr val="000000"/>
              </a:solidFill>
              <a:highlight>
                <a:srgbClr val="FFC627"/>
              </a:highlight>
            </a:endParaRPr>
          </a:p>
          <a:p>
            <a:pPr marL="0" lvl="0" indent="0" algn="l" rtl="0">
              <a:spcBef>
                <a:spcPts val="0"/>
              </a:spcBef>
              <a:spcAft>
                <a:spcPts val="0"/>
              </a:spcAft>
              <a:buNone/>
            </a:pPr>
            <a:endParaRPr sz="1600" b="1">
              <a:solidFill>
                <a:srgbClr val="FFFFFF"/>
              </a:solidFill>
              <a:highlight>
                <a:srgbClr val="000000"/>
              </a:highlight>
            </a:endParaRPr>
          </a:p>
        </p:txBody>
      </p:sp>
      <p:sp>
        <p:nvSpPr>
          <p:cNvPr id="276" name="Google Shape;276;p60"/>
          <p:cNvSpPr txBox="1"/>
          <p:nvPr/>
        </p:nvSpPr>
        <p:spPr>
          <a:xfrm>
            <a:off x="464100" y="919750"/>
            <a:ext cx="7733100" cy="40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dk1"/>
                </a:solidFill>
              </a:rPr>
              <a:t>SDG 5: Gender Equality</a:t>
            </a:r>
            <a:endParaRPr sz="1600" b="1" dirty="0">
              <a:solidFill>
                <a:schemeClr val="dk1"/>
              </a:solidFill>
            </a:endParaRPr>
          </a:p>
          <a:p>
            <a:pPr marL="0" lvl="0" indent="457200" algn="l" rtl="0">
              <a:spcBef>
                <a:spcPts val="0"/>
              </a:spcBef>
              <a:spcAft>
                <a:spcPts val="0"/>
              </a:spcAft>
              <a:buNone/>
            </a:pPr>
            <a:r>
              <a:rPr lang="en" sz="1600" dirty="0">
                <a:solidFill>
                  <a:schemeClr val="dk1"/>
                </a:solidFill>
              </a:rPr>
              <a:t>Gender disparities being increased and perpetuated more in space fields</a:t>
            </a:r>
            <a:endParaRPr sz="1600" dirty="0">
              <a:solidFill>
                <a:schemeClr val="dk1"/>
              </a:solidFill>
            </a:endParaRPr>
          </a:p>
          <a:p>
            <a:pPr marL="0" lvl="0" indent="45720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en" sz="1600" b="1" dirty="0">
                <a:solidFill>
                  <a:schemeClr val="dk1"/>
                </a:solidFill>
              </a:rPr>
              <a:t>SDG 10: Reduced Inequality</a:t>
            </a:r>
            <a:endParaRPr sz="1600" b="1" dirty="0">
              <a:solidFill>
                <a:schemeClr val="dk1"/>
              </a:solidFill>
            </a:endParaRPr>
          </a:p>
          <a:p>
            <a:pPr marL="457200" lvl="0" indent="0" algn="l" rtl="0">
              <a:spcBef>
                <a:spcPts val="0"/>
              </a:spcBef>
              <a:spcAft>
                <a:spcPts val="0"/>
              </a:spcAft>
              <a:buNone/>
            </a:pPr>
            <a:r>
              <a:rPr lang="en" sz="1600" dirty="0">
                <a:solidFill>
                  <a:schemeClr val="dk1"/>
                </a:solidFill>
              </a:rPr>
              <a:t>Unchecked development in space may have an impact on socioeconomic inequality</a:t>
            </a: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0" lvl="0" indent="0" algn="l" rtl="0">
              <a:spcBef>
                <a:spcPts val="0"/>
              </a:spcBef>
              <a:spcAft>
                <a:spcPts val="0"/>
              </a:spcAft>
              <a:buClr>
                <a:schemeClr val="dk1"/>
              </a:buClr>
              <a:buSzPts val="1100"/>
              <a:buFont typeface="Arial"/>
              <a:buNone/>
            </a:pPr>
            <a:r>
              <a:rPr lang="en-US" sz="1600" b="1" dirty="0">
                <a:solidFill>
                  <a:schemeClr val="dk1"/>
                </a:solidFill>
              </a:rPr>
              <a:t>SDG 13: Climate Action</a:t>
            </a:r>
          </a:p>
          <a:p>
            <a:pPr marL="457200" lvl="0" indent="0" algn="l" rtl="0">
              <a:spcBef>
                <a:spcPts val="0"/>
              </a:spcBef>
              <a:spcAft>
                <a:spcPts val="0"/>
              </a:spcAft>
              <a:buClr>
                <a:schemeClr val="dk1"/>
              </a:buClr>
              <a:buSzPts val="1100"/>
              <a:buFont typeface="Arial"/>
              <a:buNone/>
            </a:pPr>
            <a:r>
              <a:rPr lang="en-US" sz="1600" dirty="0">
                <a:solidFill>
                  <a:schemeClr val="dk1"/>
                </a:solidFill>
              </a:rPr>
              <a:t>Unchecked space associated emissions may contribute to negative impacts on climate</a:t>
            </a:r>
          </a:p>
          <a:p>
            <a:pPr marL="457200" lvl="0" indent="0" algn="l" rtl="0">
              <a:spcBef>
                <a:spcPts val="0"/>
              </a:spcBef>
              <a:spcAft>
                <a:spcPts val="0"/>
              </a:spcAft>
              <a:buClr>
                <a:schemeClr val="dk1"/>
              </a:buClr>
              <a:buSzPts val="1100"/>
              <a:buFont typeface="Arial"/>
              <a:buNone/>
            </a:pPr>
            <a:endParaRPr lang="en-US" sz="1600" dirty="0">
              <a:solidFill>
                <a:schemeClr val="dk1"/>
              </a:solidFill>
            </a:endParaRPr>
          </a:p>
          <a:p>
            <a:pPr marL="0" lvl="0" indent="0" algn="l" rtl="0">
              <a:spcBef>
                <a:spcPts val="0"/>
              </a:spcBef>
              <a:spcAft>
                <a:spcPts val="0"/>
              </a:spcAft>
              <a:buNone/>
            </a:pPr>
            <a:r>
              <a:rPr lang="en-US" sz="1600" b="1" dirty="0">
                <a:solidFill>
                  <a:schemeClr val="dk1"/>
                </a:solidFill>
              </a:rPr>
              <a:t>Recognizing Bias</a:t>
            </a:r>
          </a:p>
          <a:p>
            <a:pPr marL="457200" lvl="0" indent="0" algn="l" rtl="0">
              <a:spcBef>
                <a:spcPts val="0"/>
              </a:spcBef>
              <a:spcAft>
                <a:spcPts val="0"/>
              </a:spcAft>
              <a:buNone/>
            </a:pPr>
            <a:r>
              <a:rPr lang="en-US" sz="1600" dirty="0">
                <a:solidFill>
                  <a:schemeClr val="dk1"/>
                </a:solidFill>
              </a:rPr>
              <a:t>Literature is likely skewed towards benefits of the space industry for the SDGs and much of the literature was single studies and not common practice in the industry</a:t>
            </a:r>
          </a:p>
          <a:p>
            <a:pPr marL="0" lvl="0" indent="0" algn="l" rtl="0">
              <a:spcBef>
                <a:spcPts val="0"/>
              </a:spcBef>
              <a:spcAft>
                <a:spcPts val="0"/>
              </a:spcAft>
              <a:buNone/>
            </a:pPr>
            <a:endParaRPr sz="1600" dirty="0">
              <a:solidFill>
                <a:schemeClr val="dk1"/>
              </a:solidFill>
            </a:endParaRPr>
          </a:p>
          <a:p>
            <a:pPr marL="45720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600" b="1" dirty="0"/>
          </a:p>
        </p:txBody>
      </p:sp>
      <p:pic>
        <p:nvPicPr>
          <p:cNvPr id="2" name="Picture 1">
            <a:extLst>
              <a:ext uri="{FF2B5EF4-FFF2-40B4-BE49-F238E27FC236}">
                <a16:creationId xmlns:a16="http://schemas.microsoft.com/office/drawing/2014/main" id="{CF6F4852-E222-9EAC-2AA3-7E95CBE8DCE2}"/>
              </a:ext>
            </a:extLst>
          </p:cNvPr>
          <p:cNvPicPr>
            <a:picLocks noChangeAspect="1"/>
          </p:cNvPicPr>
          <p:nvPr/>
        </p:nvPicPr>
        <p:blipFill>
          <a:blip r:embed="rId3"/>
          <a:stretch>
            <a:fillRect/>
          </a:stretch>
        </p:blipFill>
        <p:spPr>
          <a:xfrm>
            <a:off x="8714954" y="4538132"/>
            <a:ext cx="429046" cy="60536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1229</Words>
  <Application>Microsoft Office PowerPoint</Application>
  <PresentationFormat>On-screen Show (16:9)</PresentationFormat>
  <Paragraphs>123</Paragraphs>
  <Slides>18</Slides>
  <Notes>16</Notes>
  <HiddenSlides>2</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Times New Roman</vt:lpstr>
      <vt:lpstr>Simple Light</vt:lpstr>
      <vt:lpstr>ASU Template</vt:lpstr>
      <vt:lpstr>PowerPoint Presentation</vt:lpstr>
      <vt:lpstr>Phase I: Space Industry + SDGs</vt:lpstr>
      <vt:lpstr>Our Question //  How does space exploration and development impact the UN Sustainable Development Goals (SDGs)?       </vt:lpstr>
      <vt:lpstr>PowerPoint Presentation</vt:lpstr>
      <vt:lpstr>Results </vt:lpstr>
      <vt:lpstr>PowerPoint Presentation</vt:lpstr>
      <vt:lpstr>PowerPoint Presentation</vt:lpstr>
      <vt:lpstr>PowerPoint Presentation</vt:lpstr>
      <vt:lpstr>PowerPoint Presentation</vt:lpstr>
      <vt:lpstr>Phase II: Involving students in leveraging space technologies for achieving the UN SDG’s</vt:lpstr>
      <vt:lpstr>PowerPoint Presentation</vt:lpstr>
      <vt:lpstr>Global issues grounded in ASU research</vt:lpstr>
      <vt:lpstr>Sustainable Water in Nepal - 1st Place</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 Manuszak</dc:creator>
  <cp:lastModifiedBy>Coe, Michelle A - (macoe)</cp:lastModifiedBy>
  <cp:revision>4</cp:revision>
  <dcterms:modified xsi:type="dcterms:W3CDTF">2023-04-17T17:35:17Z</dcterms:modified>
</cp:coreProperties>
</file>